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3" r:id="rId6"/>
  </p:sldMasterIdLst>
  <p:notesMasterIdLst>
    <p:notesMasterId r:id="rId11"/>
  </p:notesMasterIdLst>
  <p:sldIdLst>
    <p:sldId id="256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00"/>
    <a:srgbClr val="DE65A1"/>
    <a:srgbClr val="73DFFF"/>
    <a:srgbClr val="FFDA00"/>
    <a:srgbClr val="2B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4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22E01-C9B9-4759-AA29-04B3520F580A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5306F-80AC-4224-BA14-BAC5D29EA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61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0DF6F1-3F48-2B45-827B-0C1A4638C271}"/>
              </a:ext>
            </a:extLst>
          </p:cNvPr>
          <p:cNvSpPr/>
          <p:nvPr userDrawn="1"/>
        </p:nvSpPr>
        <p:spPr>
          <a:xfrm>
            <a:off x="0" y="0"/>
            <a:ext cx="846207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0AD0AE9-3CD9-4749-AA5F-6E52343BFCC6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867905" cy="0"/>
          </a:xfrm>
          <a:prstGeom prst="line">
            <a:avLst/>
          </a:prstGeom>
          <a:ln w="698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491C8F7-E735-AD41-8E90-B63AC74D7ECC}"/>
              </a:ext>
            </a:extLst>
          </p:cNvPr>
          <p:cNvCxnSpPr>
            <a:cxnSpLocks/>
          </p:cNvCxnSpPr>
          <p:nvPr userDrawn="1"/>
        </p:nvCxnSpPr>
        <p:spPr>
          <a:xfrm>
            <a:off x="96089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9499346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38" y="1795214"/>
            <a:ext cx="3234622" cy="1014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51" y="1413618"/>
            <a:ext cx="3089441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4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19B6E-413D-AD49-BD50-3DD95411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16D5AC-7B3C-0A40-95A5-B0BC2452B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A207F6-FA26-2D4F-9EA7-B4734DF4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EFDCF-BC4E-C144-9D29-CC7409BADDEA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E96218-DD7F-474D-BE80-686ABD63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6ECE4-0F2B-5E44-9220-667CBD45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BDA45-B935-BB4C-8EDC-540190605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23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3D7A6B-979B-C342-8B78-EED8D5630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AC5FAF-6E8D-5745-9255-4FBFAF1E8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613136-DF10-6746-91F9-9FBAC624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EFDCF-BC4E-C144-9D29-CC7409BADDEA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367F99-98E1-394F-9808-B34ADF9C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CCD80-47B4-2949-8C00-451CC728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BDA45-B935-BB4C-8EDC-540190605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7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6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79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5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51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89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953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51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37CF12-F6E2-2946-92DA-9484ACDB2B4F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1D7AFDB-001B-7749-BA85-F74D23838B81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B069C9A-A675-1042-989C-96C15789A04D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036A013-68FA-464E-808C-74100B43E4C2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53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36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48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258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570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90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7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0DF6F1-3F48-2B45-827B-0C1A4638C271}"/>
              </a:ext>
            </a:extLst>
          </p:cNvPr>
          <p:cNvSpPr/>
          <p:nvPr userDrawn="1"/>
        </p:nvSpPr>
        <p:spPr>
          <a:xfrm>
            <a:off x="0" y="0"/>
            <a:ext cx="846207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0AD0AE9-3CD9-4749-AA5F-6E52343BFCC6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867905" cy="0"/>
          </a:xfrm>
          <a:prstGeom prst="line">
            <a:avLst/>
          </a:prstGeom>
          <a:ln w="698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491C8F7-E735-AD41-8E90-B63AC74D7ECC}"/>
              </a:ext>
            </a:extLst>
          </p:cNvPr>
          <p:cNvCxnSpPr>
            <a:cxnSpLocks/>
          </p:cNvCxnSpPr>
          <p:nvPr userDrawn="1"/>
        </p:nvCxnSpPr>
        <p:spPr>
          <a:xfrm>
            <a:off x="96089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9499346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38" y="1795214"/>
            <a:ext cx="3234622" cy="1014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51" y="1413618"/>
            <a:ext cx="3089441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37CF12-F6E2-2946-92DA-9484ACDB2B4F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1D7AFDB-001B-7749-BA85-F74D23838B81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B069C9A-A675-1042-989C-96C15789A04D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036A013-68FA-464E-808C-74100B43E4C2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80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A62A9B-0F24-2E4A-97EE-835933C9D00B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2FB9808-D16D-E849-A6DB-EF35C78A3C41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4E6332B-338F-9941-81F4-96CB472B1EF2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02806A6-0242-0C4A-9232-370F8F582328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58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CFCCB9-38DB-6B47-B346-FB32CBA7B616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39F878-7A68-C04E-8884-B282FE7DEEBE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9EED32F-4C15-1143-AD7E-765A91E99DBB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BFA792B-60AE-8148-BBDB-A22222A374EC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A62A9B-0F24-2E4A-97EE-835933C9D00B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2FB9808-D16D-E849-A6DB-EF35C78A3C41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4E6332B-338F-9941-81F4-96CB472B1EF2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02806A6-0242-0C4A-9232-370F8F582328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3C0D82-59FA-CE43-8EE5-C0A5142D9661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DE65A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7FF984-7418-904A-A2B0-70E94B28B9D2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683C217-0C91-064D-BD61-B4534D26532E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A4270-976C-D94F-8F92-A122CCE13E0F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10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327F7A-68B7-8E49-A76A-34EC78F1C634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2BE0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C762B57-B33B-F649-BEE1-2DEC7C7CE4B8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59B4A13-5D98-F74E-9C6F-DC757A75086F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A2267E-B864-6F47-876D-CA0AD4A33F50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3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9CD0A3-B782-1346-8348-BFE5CFACC9D2}"/>
              </a:ext>
            </a:extLst>
          </p:cNvPr>
          <p:cNvSpPr/>
          <p:nvPr userDrawn="1"/>
        </p:nvSpPr>
        <p:spPr>
          <a:xfrm>
            <a:off x="10398124" y="0"/>
            <a:ext cx="1793875" cy="685800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5E09053-556D-B648-8986-EB5AFE1BA01C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553C712-1CD9-9F4E-91EE-605594904DF9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FB11A7F-A57E-A149-A7E7-414E2C41AEAD}"/>
              </a:ext>
            </a:extLst>
          </p:cNvPr>
          <p:cNvCxnSpPr>
            <a:cxnSpLocks/>
          </p:cNvCxnSpPr>
          <p:nvPr userDrawn="1"/>
        </p:nvCxnSpPr>
        <p:spPr>
          <a:xfrm>
            <a:off x="1171414" y="1079422"/>
            <a:ext cx="2566868" cy="0"/>
          </a:xfrm>
          <a:prstGeom prst="line">
            <a:avLst/>
          </a:prstGeom>
          <a:ln w="44450" cap="rnd">
            <a:solidFill>
              <a:srgbClr val="FF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07" y="335902"/>
            <a:ext cx="1075932" cy="11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0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9CD0A3-B782-1346-8348-BFE5CFACC9D2}"/>
              </a:ext>
            </a:extLst>
          </p:cNvPr>
          <p:cNvSpPr/>
          <p:nvPr userDrawn="1"/>
        </p:nvSpPr>
        <p:spPr>
          <a:xfrm>
            <a:off x="10398124" y="0"/>
            <a:ext cx="17938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5E09053-556D-B648-8986-EB5AFE1BA01C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553C712-1CD9-9F4E-91EE-605594904DF9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FB11A7F-A57E-A149-A7E7-414E2C41AEAD}"/>
              </a:ext>
            </a:extLst>
          </p:cNvPr>
          <p:cNvCxnSpPr>
            <a:cxnSpLocks/>
          </p:cNvCxnSpPr>
          <p:nvPr userDrawn="1"/>
        </p:nvCxnSpPr>
        <p:spPr>
          <a:xfrm>
            <a:off x="1171414" y="1079422"/>
            <a:ext cx="2566868" cy="0"/>
          </a:xfrm>
          <a:prstGeom prst="line">
            <a:avLst/>
          </a:prstGeom>
          <a:ln w="4445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07" y="335902"/>
            <a:ext cx="1075932" cy="11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99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9CD0A3-B782-1346-8348-BFE5CFACC9D2}"/>
              </a:ext>
            </a:extLst>
          </p:cNvPr>
          <p:cNvSpPr/>
          <p:nvPr userDrawn="1"/>
        </p:nvSpPr>
        <p:spPr>
          <a:xfrm>
            <a:off x="10398124" y="0"/>
            <a:ext cx="1793875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5E09053-556D-B648-8986-EB5AFE1BA01C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553C712-1CD9-9F4E-91EE-605594904DF9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FB11A7F-A57E-A149-A7E7-414E2C41AEAD}"/>
              </a:ext>
            </a:extLst>
          </p:cNvPr>
          <p:cNvCxnSpPr>
            <a:cxnSpLocks/>
          </p:cNvCxnSpPr>
          <p:nvPr userDrawn="1"/>
        </p:nvCxnSpPr>
        <p:spPr>
          <a:xfrm>
            <a:off x="1171414" y="1079422"/>
            <a:ext cx="2566868" cy="0"/>
          </a:xfrm>
          <a:prstGeom prst="line">
            <a:avLst/>
          </a:pr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07" y="335902"/>
            <a:ext cx="1075932" cy="11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4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9CD0A3-B782-1346-8348-BFE5CFACC9D2}"/>
              </a:ext>
            </a:extLst>
          </p:cNvPr>
          <p:cNvSpPr/>
          <p:nvPr userDrawn="1"/>
        </p:nvSpPr>
        <p:spPr>
          <a:xfrm>
            <a:off x="10398124" y="0"/>
            <a:ext cx="1793875" cy="6858000"/>
          </a:xfrm>
          <a:prstGeom prst="rect">
            <a:avLst/>
          </a:prstGeom>
          <a:solidFill>
            <a:srgbClr val="DE65A1"/>
          </a:solidFill>
          <a:ln>
            <a:solidFill>
              <a:srgbClr val="DE65A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5E09053-556D-B648-8986-EB5AFE1BA01C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553C712-1CD9-9F4E-91EE-605594904DF9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FB11A7F-A57E-A149-A7E7-414E2C41AEAD}"/>
              </a:ext>
            </a:extLst>
          </p:cNvPr>
          <p:cNvCxnSpPr>
            <a:cxnSpLocks/>
          </p:cNvCxnSpPr>
          <p:nvPr userDrawn="1"/>
        </p:nvCxnSpPr>
        <p:spPr>
          <a:xfrm>
            <a:off x="1171414" y="1079422"/>
            <a:ext cx="2566868" cy="0"/>
          </a:xfrm>
          <a:prstGeom prst="line">
            <a:avLst/>
          </a:prstGeom>
          <a:ln w="44450" cap="rnd">
            <a:solidFill>
              <a:srgbClr val="DE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07" y="335902"/>
            <a:ext cx="1075932" cy="11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4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9CD0A3-B782-1346-8348-BFE5CFACC9D2}"/>
              </a:ext>
            </a:extLst>
          </p:cNvPr>
          <p:cNvSpPr/>
          <p:nvPr userDrawn="1"/>
        </p:nvSpPr>
        <p:spPr>
          <a:xfrm>
            <a:off x="10398124" y="0"/>
            <a:ext cx="1793875" cy="6858000"/>
          </a:xfrm>
          <a:prstGeom prst="rect">
            <a:avLst/>
          </a:prstGeom>
          <a:solidFill>
            <a:srgbClr val="2BE0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5E09053-556D-B648-8986-EB5AFE1BA01C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553C712-1CD9-9F4E-91EE-605594904DF9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FB11A7F-A57E-A149-A7E7-414E2C41AEAD}"/>
              </a:ext>
            </a:extLst>
          </p:cNvPr>
          <p:cNvCxnSpPr>
            <a:cxnSpLocks/>
          </p:cNvCxnSpPr>
          <p:nvPr userDrawn="1"/>
        </p:nvCxnSpPr>
        <p:spPr>
          <a:xfrm>
            <a:off x="1171414" y="1079422"/>
            <a:ext cx="2566868" cy="0"/>
          </a:xfrm>
          <a:prstGeom prst="line">
            <a:avLst/>
          </a:prstGeom>
          <a:ln w="44450" cap="rnd">
            <a:solidFill>
              <a:srgbClr val="2BE0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07" y="335902"/>
            <a:ext cx="1075932" cy="11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4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CA34F7-FF81-934A-9A12-73923F9336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05AB64B-B29D-E545-BEF3-FB9C815DD39D}"/>
              </a:ext>
            </a:extLst>
          </p:cNvPr>
          <p:cNvCxnSpPr>
            <a:cxnSpLocks/>
          </p:cNvCxnSpPr>
          <p:nvPr userDrawn="1"/>
        </p:nvCxnSpPr>
        <p:spPr>
          <a:xfrm>
            <a:off x="11094850" y="62796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2922833-B9AD-7B4D-AF29-3B3C009D9559}"/>
              </a:ext>
            </a:extLst>
          </p:cNvPr>
          <p:cNvSpPr/>
          <p:nvPr userDrawn="1"/>
        </p:nvSpPr>
        <p:spPr>
          <a:xfrm>
            <a:off x="10985246" y="63812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195496" y="1293454"/>
            <a:ext cx="1756401" cy="250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8" y="872442"/>
            <a:ext cx="2514143" cy="34569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50" y="721184"/>
            <a:ext cx="1260506" cy="48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2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CFCCB9-38DB-6B47-B346-FB32CBA7B616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39F878-7A68-C04E-8884-B282FE7DEEBE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9EED32F-4C15-1143-AD7E-765A91E99DBB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BFA792B-60AE-8148-BBDB-A22222A374EC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9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3C0D82-59FA-CE43-8EE5-C0A5142D9661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DE65A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7FF984-7418-904A-A2B0-70E94B28B9D2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683C217-0C91-064D-BD61-B4534D26532E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A4270-976C-D94F-8F92-A122CCE13E0F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327F7A-68B7-8E49-A76A-34EC78F1C634}"/>
              </a:ext>
            </a:extLst>
          </p:cNvPr>
          <p:cNvSpPr/>
          <p:nvPr userDrawn="1"/>
        </p:nvSpPr>
        <p:spPr>
          <a:xfrm>
            <a:off x="0" y="0"/>
            <a:ext cx="10528300" cy="6858000"/>
          </a:xfrm>
          <a:prstGeom prst="rect">
            <a:avLst/>
          </a:prstGeom>
          <a:solidFill>
            <a:srgbClr val="2BE0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C762B57-B33B-F649-BEE1-2DEC7C7CE4B8}"/>
              </a:ext>
            </a:extLst>
          </p:cNvPr>
          <p:cNvCxnSpPr>
            <a:cxnSpLocks/>
          </p:cNvCxnSpPr>
          <p:nvPr userDrawn="1"/>
        </p:nvCxnSpPr>
        <p:spPr>
          <a:xfrm>
            <a:off x="1704814" y="2696703"/>
            <a:ext cx="593886" cy="0"/>
          </a:xfrm>
          <a:prstGeom prst="line">
            <a:avLst/>
          </a:prstGeom>
          <a:ln w="698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59B4A13-5D98-F74E-9C6F-DC757A75086F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A2267E-B864-6F47-876D-CA0AD4A33F50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C1993-4A88-7D47-93F8-72DFB671172E}"/>
              </a:ext>
            </a:extLst>
          </p:cNvPr>
          <p:cNvSpPr/>
          <p:nvPr userDrawn="1"/>
        </p:nvSpPr>
        <p:spPr>
          <a:xfrm>
            <a:off x="1588528" y="6393934"/>
            <a:ext cx="1736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strictement interne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12356" r="20799" b="40366"/>
          <a:stretch/>
        </p:blipFill>
        <p:spPr>
          <a:xfrm>
            <a:off x="10719241" y="127940"/>
            <a:ext cx="128074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2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9CD0A3-B782-1346-8348-BFE5CFACC9D2}"/>
              </a:ext>
            </a:extLst>
          </p:cNvPr>
          <p:cNvSpPr/>
          <p:nvPr userDrawn="1"/>
        </p:nvSpPr>
        <p:spPr>
          <a:xfrm>
            <a:off x="10398124" y="0"/>
            <a:ext cx="1793875" cy="685800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5E09053-556D-B648-8986-EB5AFE1BA01C}"/>
              </a:ext>
            </a:extLst>
          </p:cNvPr>
          <p:cNvCxnSpPr>
            <a:cxnSpLocks/>
          </p:cNvCxnSpPr>
          <p:nvPr userDrawn="1"/>
        </p:nvCxnSpPr>
        <p:spPr>
          <a:xfrm>
            <a:off x="11018650" y="6292310"/>
            <a:ext cx="34096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553C712-1CD9-9F4E-91EE-605594904DF9}"/>
              </a:ext>
            </a:extLst>
          </p:cNvPr>
          <p:cNvSpPr/>
          <p:nvPr userDrawn="1"/>
        </p:nvSpPr>
        <p:spPr>
          <a:xfrm>
            <a:off x="10909046" y="63939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FB11A7F-A57E-A149-A7E7-414E2C41AEAD}"/>
              </a:ext>
            </a:extLst>
          </p:cNvPr>
          <p:cNvCxnSpPr>
            <a:cxnSpLocks/>
          </p:cNvCxnSpPr>
          <p:nvPr userDrawn="1"/>
        </p:nvCxnSpPr>
        <p:spPr>
          <a:xfrm>
            <a:off x="1171414" y="1079422"/>
            <a:ext cx="2566868" cy="0"/>
          </a:xfrm>
          <a:prstGeom prst="line">
            <a:avLst/>
          </a:prstGeom>
          <a:ln w="44450" cap="rnd">
            <a:solidFill>
              <a:srgbClr val="FF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07" y="335902"/>
            <a:ext cx="1075932" cy="11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7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CA34F7-FF81-934A-9A12-73923F9336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05AB64B-B29D-E545-BEF3-FB9C815DD39D}"/>
              </a:ext>
            </a:extLst>
          </p:cNvPr>
          <p:cNvCxnSpPr>
            <a:cxnSpLocks/>
          </p:cNvCxnSpPr>
          <p:nvPr userDrawn="1"/>
        </p:nvCxnSpPr>
        <p:spPr>
          <a:xfrm>
            <a:off x="11094850" y="6279610"/>
            <a:ext cx="340962" cy="0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2922833-B9AD-7B4D-AF29-3B3C009D9559}"/>
              </a:ext>
            </a:extLst>
          </p:cNvPr>
          <p:cNvSpPr/>
          <p:nvPr userDrawn="1"/>
        </p:nvSpPr>
        <p:spPr>
          <a:xfrm>
            <a:off x="10985246" y="6381234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www.gpm.fr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195496" y="1293454"/>
            <a:ext cx="1756401" cy="250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8" y="872442"/>
            <a:ext cx="2514143" cy="34569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50" y="721184"/>
            <a:ext cx="1260506" cy="48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7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78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6847-B9A7-4E8B-9146-EF01979E0F16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C727-A73B-4E1F-A012-A9C36770AD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9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013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7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3D00874D-251E-4C4C-90AB-6CFA8B080BFE}"/>
              </a:ext>
            </a:extLst>
          </p:cNvPr>
          <p:cNvSpPr txBox="1"/>
          <p:nvPr/>
        </p:nvSpPr>
        <p:spPr>
          <a:xfrm>
            <a:off x="1490205" y="2882682"/>
            <a:ext cx="5481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signature électronique</a:t>
            </a:r>
          </a:p>
        </p:txBody>
      </p:sp>
    </p:spTree>
    <p:extLst>
      <p:ext uri="{BB962C8B-B14F-4D97-AF65-F5344CB8AC3E}">
        <p14:creationId xmlns:p14="http://schemas.microsoft.com/office/powerpoint/2010/main" val="23372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C4AF1C5-713F-5749-A01E-BAB3B4D536C8}"/>
              </a:ext>
            </a:extLst>
          </p:cNvPr>
          <p:cNvSpPr txBox="1"/>
          <p:nvPr/>
        </p:nvSpPr>
        <p:spPr>
          <a:xfrm>
            <a:off x="982636" y="473093"/>
            <a:ext cx="546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votre signature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411E51-B9B5-764D-97CD-CA40CF9BAF99}"/>
              </a:ext>
            </a:extLst>
          </p:cNvPr>
          <p:cNvSpPr txBox="1"/>
          <p:nvPr/>
        </p:nvSpPr>
        <p:spPr>
          <a:xfrm>
            <a:off x="1065840" y="1442975"/>
            <a:ext cx="78994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D7D31"/>
              </a:buClr>
              <a:buSzPct val="150000"/>
            </a:pPr>
            <a:r>
              <a:rPr lang="fr-FR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Utilisez le modèle de signature dans le fichier Word présent sur cette page </a:t>
            </a:r>
          </a:p>
          <a:p>
            <a:pPr>
              <a:buClr>
                <a:srgbClr val="ED7D31"/>
              </a:buClr>
              <a:buSzPct val="150000"/>
            </a:pPr>
            <a:endParaRPr lang="fr-FR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Ouvrez un nouveau message sous Outlook, cliquez sur l’onglet « Une signature » </a:t>
            </a:r>
          </a:p>
          <a:p>
            <a:pPr algn="just"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ensuite sur « Signatures » puis allez dans « Modifier la signature ».</a:t>
            </a:r>
          </a:p>
          <a:p>
            <a:pPr algn="just">
              <a:buClr>
                <a:srgbClr val="ED7D31"/>
              </a:buClr>
              <a:buSzPct val="150000"/>
            </a:pP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Copiez le modèle de signature proposé dans le document Word (en faisant ctrl C), puis  </a:t>
            </a:r>
          </a:p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coller le (en faisant ctrl V) dans le corps du texte du « bloc signature »</a:t>
            </a:r>
          </a:p>
          <a:p>
            <a:pPr>
              <a:buClr>
                <a:srgbClr val="ED7D31"/>
              </a:buClr>
              <a:buSzPct val="150000"/>
            </a:pP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Personnalisez votre signature en modifiant le texte [Nom, Prénom, Fonction, </a:t>
            </a:r>
          </a:p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Direction/BU et n° de téléphone] puis cliquez sur OK.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38254" y="5677623"/>
            <a:ext cx="24510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Copier le bloc qui se trouve </a:t>
            </a:r>
          </a:p>
          <a:p>
            <a:r>
              <a:rPr lang="fr-FR" sz="1200" b="1" dirty="0"/>
              <a:t>dans  le fichier Word ci-contre 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25555" y="6307964"/>
            <a:ext cx="417884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Coller la signature dans le bloc signature de votre messagerie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AAA42E9-19E7-4EBF-ACBD-01FD9A8AFE1E}"/>
              </a:ext>
            </a:extLst>
          </p:cNvPr>
          <p:cNvSpPr/>
          <p:nvPr/>
        </p:nvSpPr>
        <p:spPr>
          <a:xfrm rot="4315428">
            <a:off x="6976676" y="5271648"/>
            <a:ext cx="587893" cy="935170"/>
          </a:xfrm>
          <a:prstGeom prst="arc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CE5AFA6C-7CF7-4DCD-B7DC-943F65AF11CF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06025" y="5806972"/>
            <a:ext cx="353647" cy="3109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F7CAB97-C016-AB41-9826-5FB060FEB139}"/>
              </a:ext>
            </a:extLst>
          </p:cNvPr>
          <p:cNvSpPr txBox="1"/>
          <p:nvPr/>
        </p:nvSpPr>
        <p:spPr>
          <a:xfrm>
            <a:off x="7344977" y="550036"/>
            <a:ext cx="1740003" cy="307777"/>
          </a:xfrm>
          <a:prstGeom prst="rect">
            <a:avLst/>
          </a:prstGeom>
          <a:solidFill>
            <a:schemeClr val="tx1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>
                <a:solidFill>
                  <a:schemeClr val="bg1"/>
                </a:solidFill>
              </a:rPr>
              <a:t>NOUVELLE ADRESSE </a:t>
            </a:r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A3918B8B-AA12-D340-AE29-9DB86F901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21367"/>
              </p:ext>
            </p:extLst>
          </p:nvPr>
        </p:nvGraphicFramePr>
        <p:xfrm>
          <a:off x="8525728" y="1228877"/>
          <a:ext cx="1159954" cy="72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Document" showAsIcon="1" r:id="rId3" imgW="950760" imgH="594000" progId="Word.Document.12">
                  <p:embed/>
                </p:oleObj>
              </mc:Choice>
              <mc:Fallback>
                <p:oleObj name="Document" showAsIcon="1" r:id="rId3" imgW="950760" imgH="59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5728" y="1228877"/>
                        <a:ext cx="1159954" cy="724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32A1906-0B4F-4B8A-AACA-8465F410F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415" y="3843632"/>
            <a:ext cx="3293851" cy="2348063"/>
          </a:xfrm>
          <a:prstGeom prst="rect">
            <a:avLst/>
          </a:prstGeom>
        </p:spPr>
      </p:pic>
      <p:pic>
        <p:nvPicPr>
          <p:cNvPr id="21" name="Image 20" descr="Une image contenant oiseau&#10;&#10;Description générée automatiquement">
            <a:extLst>
              <a:ext uri="{FF2B5EF4-FFF2-40B4-BE49-F238E27FC236}">
                <a16:creationId xmlns:a16="http://schemas.microsoft.com/office/drawing/2014/main" id="{E255D70E-895F-6C44-9B85-8148E48B8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840" y="4177090"/>
            <a:ext cx="3858410" cy="1269214"/>
          </a:xfrm>
          <a:prstGeom prst="rect">
            <a:avLst/>
          </a:prstGeom>
        </p:spPr>
      </p:pic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B27CA88E-D78B-B549-8737-8271E91E9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302613"/>
              </p:ext>
            </p:extLst>
          </p:nvPr>
        </p:nvGraphicFramePr>
        <p:xfrm>
          <a:off x="3394185" y="5655962"/>
          <a:ext cx="1083222" cy="67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Document" showAsIcon="1" r:id="rId7" imgW="950760" imgH="594000" progId="Word.Document.12">
                  <p:embed/>
                </p:oleObj>
              </mc:Choice>
              <mc:Fallback>
                <p:oleObj name="Document" showAsIcon="1" r:id="rId7" imgW="950760" imgH="594000" progId="Word.Document.12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A3918B8B-AA12-D340-AE29-9DB86F901D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4185" y="5655962"/>
                        <a:ext cx="1083222" cy="677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60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270F5595-A258-2749-A7F5-F0DEEBEB2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24" y="3203714"/>
            <a:ext cx="3947276" cy="18840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4AF1C5-713F-5749-A01E-BAB3B4D536C8}"/>
              </a:ext>
            </a:extLst>
          </p:cNvPr>
          <p:cNvSpPr txBox="1"/>
          <p:nvPr/>
        </p:nvSpPr>
        <p:spPr>
          <a:xfrm>
            <a:off x="982636" y="473093"/>
            <a:ext cx="546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votre signature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411E51-B9B5-764D-97CD-CA40CF9BAF99}"/>
              </a:ext>
            </a:extLst>
          </p:cNvPr>
          <p:cNvSpPr txBox="1"/>
          <p:nvPr/>
        </p:nvSpPr>
        <p:spPr>
          <a:xfrm>
            <a:off x="1093836" y="1557877"/>
            <a:ext cx="8670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D7D31"/>
              </a:buClr>
              <a:buSzPct val="150000"/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Ajustez au besoin l’interlignage du bloc texte afin qu’il soit aligné sur la hauteur du logo</a:t>
            </a:r>
          </a:p>
          <a:p>
            <a:pPr>
              <a:buClr>
                <a:srgbClr val="ED7D31"/>
              </a:buClr>
              <a:buSzPct val="150000"/>
            </a:pP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7D31"/>
              </a:buClr>
              <a:buSzPct val="150000"/>
              <a:tabLst>
                <a:tab pos="179388" algn="l"/>
              </a:tabLst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Pour intégrer dans le logo un lien vers www.gpm.fr ou </a:t>
            </a:r>
            <a:r>
              <a:rPr lang="fr-FR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www.groupepasteurmutualite.fr</a:t>
            </a: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Clr>
                <a:srgbClr val="ED7D31"/>
              </a:buClr>
              <a:buSzPct val="150000"/>
              <a:tabLst>
                <a:tab pos="179388" algn="l"/>
              </a:tabLst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cliquez sur le logo puis sur le symbole    . Insérez ensuite le lien hypertexte puis cliquez sur OK.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21872" y="5258481"/>
            <a:ext cx="2268000" cy="28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</a:rPr>
              <a:t>Personnaliser votre signature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82865" y="5269482"/>
            <a:ext cx="27232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prstClr val="black"/>
                </a:solidFill>
              </a:rPr>
              <a:t>Ajouter un lien hypertexte dans le logo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344977" y="550036"/>
            <a:ext cx="1740003" cy="307777"/>
          </a:xfrm>
          <a:prstGeom prst="rect">
            <a:avLst/>
          </a:prstGeom>
          <a:solidFill>
            <a:schemeClr val="tx1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>
                <a:solidFill>
                  <a:schemeClr val="bg1"/>
                </a:solidFill>
              </a:rPr>
              <a:t>NOUVELLE ADRESSE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C037CA-E7C8-47CD-A1EB-7F23255AAF6C}"/>
              </a:ext>
            </a:extLst>
          </p:cNvPr>
          <p:cNvSpPr/>
          <p:nvPr/>
        </p:nvSpPr>
        <p:spPr>
          <a:xfrm>
            <a:off x="3970881" y="3487239"/>
            <a:ext cx="1042172" cy="91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3A00B4C2-826F-4950-839C-21D0C10B48D3}"/>
              </a:ext>
            </a:extLst>
          </p:cNvPr>
          <p:cNvSpPr/>
          <p:nvPr/>
        </p:nvSpPr>
        <p:spPr>
          <a:xfrm rot="4315428">
            <a:off x="2185710" y="4233551"/>
            <a:ext cx="587893" cy="935170"/>
          </a:xfrm>
          <a:prstGeom prst="arc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BFD48C-A033-4F0A-9524-CB576E450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65" y="3425315"/>
            <a:ext cx="4379080" cy="168332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ADDAA6-F829-1843-85F5-B22C98DBA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64" t="-3849" r="14810"/>
          <a:stretch/>
        </p:blipFill>
        <p:spPr>
          <a:xfrm>
            <a:off x="4654985" y="2248194"/>
            <a:ext cx="214745" cy="2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3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id="{0C4AF1C5-713F-5749-A01E-BAB3B4D536C8}"/>
              </a:ext>
            </a:extLst>
          </p:cNvPr>
          <p:cNvSpPr txBox="1"/>
          <p:nvPr/>
        </p:nvSpPr>
        <p:spPr>
          <a:xfrm>
            <a:off x="982636" y="473093"/>
            <a:ext cx="546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signature est prête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7D19F8-90A5-3249-913C-9ABFE3BEF761}"/>
              </a:ext>
            </a:extLst>
          </p:cNvPr>
          <p:cNvSpPr txBox="1"/>
          <p:nvPr/>
        </p:nvSpPr>
        <p:spPr>
          <a:xfrm>
            <a:off x="7344977" y="550036"/>
            <a:ext cx="1740003" cy="307777"/>
          </a:xfrm>
          <a:prstGeom prst="rect">
            <a:avLst/>
          </a:prstGeom>
          <a:solidFill>
            <a:schemeClr val="tx1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>
                <a:solidFill>
                  <a:schemeClr val="bg1"/>
                </a:solidFill>
              </a:rPr>
              <a:t>NOUVELLE ADRESSE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77337A-50FA-7F41-9787-1D1AAB59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6" y="1633045"/>
            <a:ext cx="8586952" cy="40199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12849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ABDC791E9E747BB07225BA470E960" ma:contentTypeVersion="5" ma:contentTypeDescription="Crée un document." ma:contentTypeScope="" ma:versionID="d0abe4165613e828c657773022928587">
  <xsd:schema xmlns:xsd="http://www.w3.org/2001/XMLSchema" xmlns:xs="http://www.w3.org/2001/XMLSchema" xmlns:p="http://schemas.microsoft.com/office/2006/metadata/properties" xmlns:ns2="adc96625-4b1c-44ba-90c3-f82d16e655d8" xmlns:ns3="cdadd042-0afb-46db-a9ac-7bc021c0d795" targetNamespace="http://schemas.microsoft.com/office/2006/metadata/properties" ma:root="true" ma:fieldsID="f2b0e654d9f53952de6c51475f6ed999" ns2:_="" ns3:_="">
    <xsd:import namespace="adc96625-4b1c-44ba-90c3-f82d16e655d8"/>
    <xsd:import namespace="cdadd042-0afb-46db-a9ac-7bc021c0d7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96625-4b1c-44ba-90c3-f82d16e655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dd042-0afb-46db-a9ac-7bc021c0d79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4B55CB-2FB9-46A5-8E21-F5586CDAAD7D}">
  <ds:schemaRefs>
    <ds:schemaRef ds:uri="http://schemas.microsoft.com/office/2006/documentManagement/types"/>
    <ds:schemaRef ds:uri="http://www.w3.org/XML/1998/namespace"/>
    <ds:schemaRef ds:uri="cdadd042-0afb-46db-a9ac-7bc021c0d795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dc96625-4b1c-44ba-90c3-f82d16e655d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EAFCE7D-7552-48F4-9C43-F3E7F2904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96625-4b1c-44ba-90c3-f82d16e655d8"/>
    <ds:schemaRef ds:uri="cdadd042-0afb-46db-a9ac-7bc021c0d7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AF3D72-06B9-4CB1-8C58-AAEEE2DD8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226</Words>
  <Application>Microsoft Macintosh PowerPoint</Application>
  <PresentationFormat>Grand écran</PresentationFormat>
  <Paragraphs>26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Conception personnalisée</vt:lpstr>
      <vt:lpstr>1_Thème Office</vt:lpstr>
      <vt:lpstr>Document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COM Julien</cp:lastModifiedBy>
  <cp:revision>120</cp:revision>
  <dcterms:created xsi:type="dcterms:W3CDTF">2018-06-27T09:38:08Z</dcterms:created>
  <dcterms:modified xsi:type="dcterms:W3CDTF">2020-06-11T09:49:38Z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0x010100EF8ABDC791E9E747BB07225BA470E960</vt:lpwstr>
  </property>
</Properties>
</file>