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85" r:id="rId2"/>
    <p:sldId id="275" r:id="rId3"/>
    <p:sldId id="274" r:id="rId4"/>
    <p:sldId id="276" r:id="rId5"/>
    <p:sldId id="277" r:id="rId6"/>
    <p:sldId id="284" r:id="rId7"/>
    <p:sldId id="278" r:id="rId8"/>
    <p:sldId id="279" r:id="rId9"/>
    <p:sldId id="288" r:id="rId10"/>
    <p:sldId id="287" r:id="rId11"/>
    <p:sldId id="289" r:id="rId12"/>
    <p:sldId id="291" r:id="rId13"/>
    <p:sldId id="292" r:id="rId14"/>
    <p:sldId id="293" r:id="rId15"/>
    <p:sldId id="294" r:id="rId16"/>
    <p:sldId id="295" r:id="rId17"/>
    <p:sldId id="286" r:id="rId18"/>
  </p:sldIdLst>
  <p:sldSz cx="12188825" cy="6858000"/>
  <p:notesSz cx="6858000" cy="9144000"/>
  <p:defaultTextStyle>
    <a:defPPr>
      <a:defRPr lang="fr-FR"/>
    </a:defPPr>
    <a:lvl1pPr marL="0" algn="l" defTabSz="575977" rtl="0" eaLnBrk="1" latinLnBrk="0" hangingPunct="1">
      <a:defRPr sz="2300" kern="1200">
        <a:solidFill>
          <a:schemeClr val="tx1"/>
        </a:solidFill>
        <a:latin typeface="+mn-lt"/>
        <a:ea typeface="+mn-ea"/>
        <a:cs typeface="+mn-cs"/>
      </a:defRPr>
    </a:lvl1pPr>
    <a:lvl2pPr marL="575977" algn="l" defTabSz="575977" rtl="0" eaLnBrk="1" latinLnBrk="0" hangingPunct="1">
      <a:defRPr sz="2300" kern="1200">
        <a:solidFill>
          <a:schemeClr val="tx1"/>
        </a:solidFill>
        <a:latin typeface="+mn-lt"/>
        <a:ea typeface="+mn-ea"/>
        <a:cs typeface="+mn-cs"/>
      </a:defRPr>
    </a:lvl2pPr>
    <a:lvl3pPr marL="1151958" algn="l" defTabSz="575977" rtl="0" eaLnBrk="1" latinLnBrk="0" hangingPunct="1">
      <a:defRPr sz="2300" kern="1200">
        <a:solidFill>
          <a:schemeClr val="tx1"/>
        </a:solidFill>
        <a:latin typeface="+mn-lt"/>
        <a:ea typeface="+mn-ea"/>
        <a:cs typeface="+mn-cs"/>
      </a:defRPr>
    </a:lvl3pPr>
    <a:lvl4pPr marL="1727935" algn="l" defTabSz="575977" rtl="0" eaLnBrk="1" latinLnBrk="0" hangingPunct="1">
      <a:defRPr sz="2300" kern="1200">
        <a:solidFill>
          <a:schemeClr val="tx1"/>
        </a:solidFill>
        <a:latin typeface="+mn-lt"/>
        <a:ea typeface="+mn-ea"/>
        <a:cs typeface="+mn-cs"/>
      </a:defRPr>
    </a:lvl4pPr>
    <a:lvl5pPr marL="2303917" algn="l" defTabSz="575977" rtl="0" eaLnBrk="1" latinLnBrk="0" hangingPunct="1">
      <a:defRPr sz="2300" kern="1200">
        <a:solidFill>
          <a:schemeClr val="tx1"/>
        </a:solidFill>
        <a:latin typeface="+mn-lt"/>
        <a:ea typeface="+mn-ea"/>
        <a:cs typeface="+mn-cs"/>
      </a:defRPr>
    </a:lvl5pPr>
    <a:lvl6pPr marL="2879893" algn="l" defTabSz="575977" rtl="0" eaLnBrk="1" latinLnBrk="0" hangingPunct="1">
      <a:defRPr sz="2300" kern="1200">
        <a:solidFill>
          <a:schemeClr val="tx1"/>
        </a:solidFill>
        <a:latin typeface="+mn-lt"/>
        <a:ea typeface="+mn-ea"/>
        <a:cs typeface="+mn-cs"/>
      </a:defRPr>
    </a:lvl6pPr>
    <a:lvl7pPr marL="3455875" algn="l" defTabSz="575977" rtl="0" eaLnBrk="1" latinLnBrk="0" hangingPunct="1">
      <a:defRPr sz="2300" kern="1200">
        <a:solidFill>
          <a:schemeClr val="tx1"/>
        </a:solidFill>
        <a:latin typeface="+mn-lt"/>
        <a:ea typeface="+mn-ea"/>
        <a:cs typeface="+mn-cs"/>
      </a:defRPr>
    </a:lvl7pPr>
    <a:lvl8pPr marL="4031852" algn="l" defTabSz="575977" rtl="0" eaLnBrk="1" latinLnBrk="0" hangingPunct="1">
      <a:defRPr sz="2300" kern="1200">
        <a:solidFill>
          <a:schemeClr val="tx1"/>
        </a:solidFill>
        <a:latin typeface="+mn-lt"/>
        <a:ea typeface="+mn-ea"/>
        <a:cs typeface="+mn-cs"/>
      </a:defRPr>
    </a:lvl8pPr>
    <a:lvl9pPr marL="4607832" algn="l" defTabSz="575977" rtl="0" eaLnBrk="1" latinLnBrk="0" hangingPunct="1">
      <a:defRPr sz="23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THEME" id="{171E5490-C7BA-B345-936D-3472882EFB9C}">
          <p14:sldIdLst>
            <p14:sldId id="285"/>
            <p14:sldId id="275"/>
            <p14:sldId id="274"/>
            <p14:sldId id="276"/>
            <p14:sldId id="277"/>
            <p14:sldId id="284"/>
            <p14:sldId id="278"/>
            <p14:sldId id="279"/>
            <p14:sldId id="288"/>
            <p14:sldId id="287"/>
            <p14:sldId id="289"/>
            <p14:sldId id="291"/>
            <p14:sldId id="292"/>
            <p14:sldId id="293"/>
            <p14:sldId id="294"/>
            <p14:sldId id="295"/>
            <p14:sldId id="286"/>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AD5D7"/>
    <a:srgbClr val="6C4797"/>
    <a:srgbClr val="E93645"/>
    <a:srgbClr val="F2861F"/>
    <a:srgbClr val="E9C973"/>
    <a:srgbClr val="FFDF6E"/>
    <a:srgbClr val="A8BEC1"/>
    <a:srgbClr val="A0BAD6"/>
    <a:srgbClr val="48B174"/>
    <a:srgbClr val="4BB2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9"/>
    <p:restoredTop sz="94694"/>
  </p:normalViewPr>
  <p:slideViewPr>
    <p:cSldViewPr snapToGrid="0" snapToObjects="1">
      <p:cViewPr varScale="1">
        <p:scale>
          <a:sx n="109" d="100"/>
          <a:sy n="109" d="100"/>
        </p:scale>
        <p:origin x="192" y="448"/>
      </p:cViewPr>
      <p:guideLst>
        <p:guide orient="horz" pos="2160"/>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238059524715601"/>
          <c:y val="5.8256387384157601E-2"/>
          <c:w val="0.80761940475284399"/>
          <c:h val="0.93583526325536603"/>
        </c:manualLayout>
      </c:layout>
      <c:barChart>
        <c:barDir val="bar"/>
        <c:grouping val="stacked"/>
        <c:varyColors val="0"/>
        <c:ser>
          <c:idx val="0"/>
          <c:order val="0"/>
          <c:tx>
            <c:strRef>
              <c:f>Feuil1!$B$1</c:f>
              <c:strCache>
                <c:ptCount val="1"/>
                <c:pt idx="0">
                  <c:v>Série 1</c:v>
                </c:pt>
              </c:strCache>
            </c:strRef>
          </c:tx>
          <c:spPr>
            <a:gradFill flip="none" rotWithShape="1">
              <a:gsLst>
                <a:gs pos="0">
                  <a:srgbClr val="CAD5D7"/>
                </a:gs>
                <a:gs pos="100000">
                  <a:schemeClr val="bg2"/>
                </a:gs>
              </a:gsLst>
              <a:lin ang="0" scaled="1"/>
              <a:tileRect/>
            </a:gradFill>
            <a:ln w="19050" cap="rnd" cmpd="sng">
              <a:solidFill>
                <a:schemeClr val="bg1"/>
              </a:solidFill>
              <a:prstDash val="solid"/>
              <a:round/>
            </a:ln>
            <a:effectLst>
              <a:outerShdw blurRad="147955" dist="88900" dir="2460000" rotWithShape="0">
                <a:srgbClr val="000000">
                  <a:alpha val="35000"/>
                </a:srgbClr>
              </a:outerShdw>
            </a:effectLst>
            <a:scene3d>
              <a:camera prst="orthographicFront"/>
              <a:lightRig rig="threePt" dir="t"/>
            </a:scene3d>
            <a:sp3d prstMaterial="flat"/>
          </c:spPr>
          <c:invertIfNegative val="0"/>
          <c:dLbls>
            <c:dLbl>
              <c:idx val="0"/>
              <c:layout>
                <c:manualLayout>
                  <c:x val="0.237503471280963"/>
                  <c:y val="-8.21554946796045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E9-3848-9DB2-5EFCE520BDA1}"/>
                </c:ext>
              </c:extLst>
            </c:dLbl>
            <c:dLbl>
              <c:idx val="1"/>
              <c:layout>
                <c:manualLayout>
                  <c:x val="0.11980263595588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E9-3848-9DB2-5EFCE520BDA1}"/>
                </c:ext>
              </c:extLst>
            </c:dLbl>
            <c:dLbl>
              <c:idx val="2"/>
              <c:layout>
                <c:manualLayout>
                  <c:x val="0.136617041002324"/>
                  <c:y val="-4.107774733980189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E9-3848-9DB2-5EFCE520BDA1}"/>
                </c:ext>
              </c:extLst>
            </c:dLbl>
            <c:dLbl>
              <c:idx val="3"/>
              <c:layout>
                <c:manualLayout>
                  <c:x val="0.111395433432664"/>
                  <c:y val="-3.52855162835599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E9-3848-9DB2-5EFCE520BDA1}"/>
                </c:ext>
              </c:extLst>
            </c:dLbl>
            <c:spPr>
              <a:noFill/>
              <a:ln>
                <a:noFill/>
              </a:ln>
              <a:effectLst/>
            </c:spPr>
            <c:txPr>
              <a:bodyPr/>
              <a:lstStyle/>
              <a:p>
                <a:pPr>
                  <a:defRPr>
                    <a:solidFill>
                      <a:schemeClr val="bg2"/>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Option 2</c:v>
                </c:pt>
                <c:pt idx="1">
                  <c:v>Option 1</c:v>
                </c:pt>
              </c:strCache>
            </c:strRef>
          </c:cat>
          <c:val>
            <c:numRef>
              <c:f>Feuil1!$B$2:$B$3</c:f>
              <c:numCache>
                <c:formatCode>0%</c:formatCode>
                <c:ptCount val="2"/>
                <c:pt idx="0">
                  <c:v>0.57999999999999996</c:v>
                </c:pt>
                <c:pt idx="1">
                  <c:v>0.25</c:v>
                </c:pt>
              </c:numCache>
            </c:numRef>
          </c:val>
          <c:extLst>
            <c:ext xmlns:c16="http://schemas.microsoft.com/office/drawing/2014/chart" uri="{C3380CC4-5D6E-409C-BE32-E72D297353CC}">
              <c16:uniqueId val="{00000004-43E9-3848-9DB2-5EFCE520BDA1}"/>
            </c:ext>
          </c:extLst>
        </c:ser>
        <c:ser>
          <c:idx val="1"/>
          <c:order val="1"/>
          <c:tx>
            <c:strRef>
              <c:f>Feuil1!$C$1</c:f>
              <c:strCache>
                <c:ptCount val="1"/>
                <c:pt idx="0">
                  <c:v>Série 12</c:v>
                </c:pt>
              </c:strCache>
            </c:strRef>
          </c:tx>
          <c:spPr>
            <a:gradFill flip="none" rotWithShape="1">
              <a:gsLst>
                <a:gs pos="0">
                  <a:schemeClr val="bg1"/>
                </a:gs>
                <a:gs pos="100000">
                  <a:schemeClr val="bg1">
                    <a:lumMod val="75000"/>
                  </a:schemeClr>
                </a:gs>
              </a:gsLst>
              <a:lin ang="0" scaled="1"/>
              <a:tileRect/>
            </a:gradFill>
            <a:ln w="22225" cap="rnd">
              <a:gradFill flip="none" rotWithShape="1">
                <a:gsLst>
                  <a:gs pos="0">
                    <a:schemeClr val="bg1"/>
                  </a:gs>
                  <a:gs pos="100000">
                    <a:schemeClr val="bg1">
                      <a:lumMod val="85000"/>
                    </a:schemeClr>
                  </a:gs>
                </a:gsLst>
                <a:lin ang="0" scaled="1"/>
                <a:tileRect/>
              </a:gradFill>
            </a:ln>
            <a:effectLst>
              <a:outerShdw blurRad="147955" dist="88900" dir="2460000" rotWithShape="0">
                <a:srgbClr val="000000">
                  <a:alpha val="35000"/>
                </a:srgbClr>
              </a:outerShdw>
            </a:effectLst>
          </c:spPr>
          <c:invertIfNegative val="0"/>
          <c:cat>
            <c:strRef>
              <c:f>Feuil1!$A$2:$A$3</c:f>
              <c:strCache>
                <c:ptCount val="2"/>
                <c:pt idx="0">
                  <c:v>Option 2</c:v>
                </c:pt>
                <c:pt idx="1">
                  <c:v>Option 1</c:v>
                </c:pt>
              </c:strCache>
            </c:strRef>
          </c:cat>
          <c:val>
            <c:numRef>
              <c:f>Feuil1!$C$2:$C$3</c:f>
              <c:numCache>
                <c:formatCode>0%</c:formatCode>
                <c:ptCount val="2"/>
                <c:pt idx="0">
                  <c:v>0.42</c:v>
                </c:pt>
                <c:pt idx="1">
                  <c:v>0.75</c:v>
                </c:pt>
              </c:numCache>
            </c:numRef>
          </c:val>
          <c:extLst>
            <c:ext xmlns:c16="http://schemas.microsoft.com/office/drawing/2014/chart" uri="{C3380CC4-5D6E-409C-BE32-E72D297353CC}">
              <c16:uniqueId val="{00000005-43E9-3848-9DB2-5EFCE520BDA1}"/>
            </c:ext>
          </c:extLst>
        </c:ser>
        <c:dLbls>
          <c:showLegendKey val="0"/>
          <c:showVal val="0"/>
          <c:showCatName val="0"/>
          <c:showSerName val="0"/>
          <c:showPercent val="0"/>
          <c:showBubbleSize val="0"/>
        </c:dLbls>
        <c:gapWidth val="118"/>
        <c:overlap val="100"/>
        <c:axId val="-2061101976"/>
        <c:axId val="-2075078408"/>
      </c:barChart>
      <c:catAx>
        <c:axId val="-2061101976"/>
        <c:scaling>
          <c:orientation val="minMax"/>
        </c:scaling>
        <c:delete val="0"/>
        <c:axPos val="l"/>
        <c:numFmt formatCode="General" sourceLinked="0"/>
        <c:majorTickMark val="out"/>
        <c:minorTickMark val="none"/>
        <c:tickLblPos val="nextTo"/>
        <c:spPr>
          <a:ln>
            <a:noFill/>
          </a:ln>
        </c:spPr>
        <c:txPr>
          <a:bodyPr/>
          <a:lstStyle/>
          <a:p>
            <a:pPr>
              <a:defRPr>
                <a:solidFill>
                  <a:srgbClr val="F2861F"/>
                </a:solidFill>
              </a:defRPr>
            </a:pPr>
            <a:endParaRPr lang="fr-FR"/>
          </a:p>
        </c:txPr>
        <c:crossAx val="-2075078408"/>
        <c:crosses val="autoZero"/>
        <c:auto val="1"/>
        <c:lblAlgn val="ctr"/>
        <c:lblOffset val="100"/>
        <c:noMultiLvlLbl val="0"/>
      </c:catAx>
      <c:valAx>
        <c:axId val="-2075078408"/>
        <c:scaling>
          <c:orientation val="minMax"/>
        </c:scaling>
        <c:delete val="1"/>
        <c:axPos val="b"/>
        <c:numFmt formatCode="0%" sourceLinked="1"/>
        <c:majorTickMark val="out"/>
        <c:minorTickMark val="none"/>
        <c:tickLblPos val="nextTo"/>
        <c:crossAx val="-2061101976"/>
        <c:crosses val="autoZero"/>
        <c:crossBetween val="between"/>
      </c:valAx>
    </c:plotArea>
    <c:plotVisOnly val="1"/>
    <c:dispBlanksAs val="gap"/>
    <c:showDLblsOverMax val="0"/>
  </c:chart>
  <c:txPr>
    <a:bodyPr/>
    <a:lstStyle/>
    <a:p>
      <a:pPr>
        <a:defRPr sz="1200">
          <a:latin typeface="Segoe UI Black"/>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8829154704458E-2"/>
          <c:y val="0"/>
          <c:w val="0.88423416905910801"/>
          <c:h val="1"/>
        </c:manualLayout>
      </c:layout>
      <c:doughnutChart>
        <c:varyColors val="1"/>
        <c:ser>
          <c:idx val="0"/>
          <c:order val="0"/>
          <c:tx>
            <c:strRef>
              <c:f>Sheet1!$B$1</c:f>
              <c:strCache>
                <c:ptCount val="1"/>
                <c:pt idx="0">
                  <c:v>Sales</c:v>
                </c:pt>
              </c:strCache>
            </c:strRef>
          </c:tx>
          <c:dPt>
            <c:idx val="0"/>
            <c:bubble3D val="0"/>
            <c:spPr>
              <a:solidFill>
                <a:schemeClr val="bg1">
                  <a:lumMod val="95000"/>
                </a:schemeClr>
              </a:solidFill>
              <a:ln w="19050">
                <a:solidFill>
                  <a:schemeClr val="lt1"/>
                </a:solidFill>
              </a:ln>
              <a:effectLst>
                <a:outerShdw blurRad="203200" dist="114300" dir="10800000" algn="tl" rotWithShape="0">
                  <a:srgbClr val="000000">
                    <a:alpha val="40000"/>
                  </a:srgbClr>
                </a:outerShdw>
              </a:effectLst>
            </c:spPr>
            <c:extLst>
              <c:ext xmlns:c16="http://schemas.microsoft.com/office/drawing/2014/chart" uri="{C3380CC4-5D6E-409C-BE32-E72D297353CC}">
                <c16:uniqueId val="{00000008-1BF5-4BD6-BA9C-9C6236DC4305}"/>
              </c:ext>
            </c:extLst>
          </c:dPt>
          <c:dPt>
            <c:idx val="1"/>
            <c:bubble3D val="0"/>
            <c:spPr>
              <a:noFill/>
              <a:ln w="19050">
                <a:solidFill>
                  <a:schemeClr val="lt1"/>
                </a:solidFill>
              </a:ln>
              <a:effectLst/>
            </c:spPr>
            <c:extLst>
              <c:ext xmlns:c16="http://schemas.microsoft.com/office/drawing/2014/chart" uri="{C3380CC4-5D6E-409C-BE32-E72D297353CC}">
                <c16:uniqueId val="{00000004-1BF5-4BD6-BA9C-9C6236DC430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One</c:v>
                </c:pt>
                <c:pt idx="1">
                  <c:v>Two</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0-1BF5-4BD6-BA9C-9C6236DC4305}"/>
            </c:ext>
          </c:extLst>
        </c:ser>
        <c:ser>
          <c:idx val="1"/>
          <c:order val="1"/>
          <c:tx>
            <c:strRef>
              <c:f>Sheet1!$C$1</c:f>
              <c:strCache>
                <c:ptCount val="1"/>
                <c:pt idx="0">
                  <c:v>Column1</c:v>
                </c:pt>
              </c:strCache>
            </c:strRef>
          </c:tx>
          <c:dPt>
            <c:idx val="0"/>
            <c:bubble3D val="0"/>
            <c:spPr>
              <a:solidFill>
                <a:schemeClr val="bg2">
                  <a:lumMod val="20000"/>
                  <a:lumOff val="80000"/>
                </a:schemeClr>
              </a:solidFill>
              <a:ln w="19050">
                <a:solidFill>
                  <a:schemeClr val="lt1"/>
                </a:solidFill>
              </a:ln>
              <a:effectLst>
                <a:outerShdw blurRad="203200" dist="114300" dir="10800000" algn="tl" rotWithShape="0">
                  <a:srgbClr val="000000">
                    <a:alpha val="40000"/>
                  </a:srgbClr>
                </a:outerShdw>
              </a:effectLst>
            </c:spPr>
            <c:extLst>
              <c:ext xmlns:c16="http://schemas.microsoft.com/office/drawing/2014/chart" uri="{C3380CC4-5D6E-409C-BE32-E72D297353CC}">
                <c16:uniqueId val="{00000009-1BF5-4BD6-BA9C-9C6236DC4305}"/>
              </c:ext>
            </c:extLst>
          </c:dPt>
          <c:dPt>
            <c:idx val="1"/>
            <c:bubble3D val="0"/>
            <c:spPr>
              <a:noFill/>
              <a:ln w="19050">
                <a:solidFill>
                  <a:schemeClr val="lt1"/>
                </a:solidFill>
              </a:ln>
              <a:effectLst/>
            </c:spPr>
            <c:extLst>
              <c:ext xmlns:c16="http://schemas.microsoft.com/office/drawing/2014/chart" uri="{C3380CC4-5D6E-409C-BE32-E72D297353CC}">
                <c16:uniqueId val="{00000005-1BF5-4BD6-BA9C-9C6236DC430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One</c:v>
                </c:pt>
                <c:pt idx="1">
                  <c:v>Two</c:v>
                </c:pt>
              </c:strCache>
            </c:strRef>
          </c:cat>
          <c:val>
            <c:numRef>
              <c:f>Sheet1!$C$2:$C$5</c:f>
              <c:numCache>
                <c:formatCode>General</c:formatCode>
                <c:ptCount val="4"/>
                <c:pt idx="0">
                  <c:v>45</c:v>
                </c:pt>
                <c:pt idx="1">
                  <c:v>55</c:v>
                </c:pt>
              </c:numCache>
            </c:numRef>
          </c:val>
          <c:extLst>
            <c:ext xmlns:c16="http://schemas.microsoft.com/office/drawing/2014/chart" uri="{C3380CC4-5D6E-409C-BE32-E72D297353CC}">
              <c16:uniqueId val="{00000001-1BF5-4BD6-BA9C-9C6236DC4305}"/>
            </c:ext>
          </c:extLst>
        </c:ser>
        <c:ser>
          <c:idx val="2"/>
          <c:order val="2"/>
          <c:tx>
            <c:strRef>
              <c:f>Sheet1!$D$1</c:f>
              <c:strCache>
                <c:ptCount val="1"/>
                <c:pt idx="0">
                  <c:v>Column2</c:v>
                </c:pt>
              </c:strCache>
            </c:strRef>
          </c:tx>
          <c:dPt>
            <c:idx val="0"/>
            <c:bubble3D val="0"/>
            <c:spPr>
              <a:solidFill>
                <a:schemeClr val="bg2">
                  <a:lumMod val="40000"/>
                  <a:lumOff val="60000"/>
                </a:schemeClr>
              </a:solidFill>
              <a:ln w="19050">
                <a:solidFill>
                  <a:schemeClr val="lt1"/>
                </a:solidFill>
              </a:ln>
              <a:effectLst>
                <a:outerShdw blurRad="203200" dist="114300" dir="10800000" algn="tl" rotWithShape="0">
                  <a:srgbClr val="000000">
                    <a:alpha val="40000"/>
                  </a:srgbClr>
                </a:outerShdw>
              </a:effectLst>
            </c:spPr>
            <c:extLst>
              <c:ext xmlns:c16="http://schemas.microsoft.com/office/drawing/2014/chart" uri="{C3380CC4-5D6E-409C-BE32-E72D297353CC}">
                <c16:uniqueId val="{0000000A-1BF5-4BD6-BA9C-9C6236DC4305}"/>
              </c:ext>
            </c:extLst>
          </c:dPt>
          <c:dPt>
            <c:idx val="1"/>
            <c:bubble3D val="0"/>
            <c:spPr>
              <a:noFill/>
              <a:ln w="19050">
                <a:solidFill>
                  <a:schemeClr val="lt1"/>
                </a:solidFill>
              </a:ln>
              <a:effectLst/>
            </c:spPr>
            <c:extLst>
              <c:ext xmlns:c16="http://schemas.microsoft.com/office/drawing/2014/chart" uri="{C3380CC4-5D6E-409C-BE32-E72D297353CC}">
                <c16:uniqueId val="{00000006-1BF5-4BD6-BA9C-9C6236DC430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One</c:v>
                </c:pt>
                <c:pt idx="1">
                  <c:v>Two</c:v>
                </c:pt>
              </c:strCache>
            </c:strRef>
          </c:cat>
          <c:val>
            <c:numRef>
              <c:f>Sheet1!$D$2:$D$5</c:f>
              <c:numCache>
                <c:formatCode>General</c:formatCode>
                <c:ptCount val="4"/>
                <c:pt idx="0">
                  <c:v>60</c:v>
                </c:pt>
                <c:pt idx="1">
                  <c:v>40</c:v>
                </c:pt>
              </c:numCache>
            </c:numRef>
          </c:val>
          <c:extLst>
            <c:ext xmlns:c16="http://schemas.microsoft.com/office/drawing/2014/chart" uri="{C3380CC4-5D6E-409C-BE32-E72D297353CC}">
              <c16:uniqueId val="{00000002-1BF5-4BD6-BA9C-9C6236DC4305}"/>
            </c:ext>
          </c:extLst>
        </c:ser>
        <c:ser>
          <c:idx val="3"/>
          <c:order val="3"/>
          <c:tx>
            <c:strRef>
              <c:f>Sheet1!$E$1</c:f>
              <c:strCache>
                <c:ptCount val="1"/>
                <c:pt idx="0">
                  <c:v>Column3</c:v>
                </c:pt>
              </c:strCache>
            </c:strRef>
          </c:tx>
          <c:dPt>
            <c:idx val="0"/>
            <c:bubble3D val="0"/>
            <c:spPr>
              <a:solidFill>
                <a:schemeClr val="bg2">
                  <a:lumMod val="60000"/>
                  <a:lumOff val="40000"/>
                </a:schemeClr>
              </a:solidFill>
              <a:ln w="19050">
                <a:solidFill>
                  <a:srgbClr val="FFFFFF"/>
                </a:solidFill>
              </a:ln>
              <a:effectLst>
                <a:outerShdw blurRad="203200" dist="114300" dir="10800000" algn="tl" rotWithShape="0">
                  <a:srgbClr val="000000">
                    <a:alpha val="40000"/>
                  </a:srgbClr>
                </a:outerShdw>
              </a:effectLst>
            </c:spPr>
            <c:extLst>
              <c:ext xmlns:c16="http://schemas.microsoft.com/office/drawing/2014/chart" uri="{C3380CC4-5D6E-409C-BE32-E72D297353CC}">
                <c16:uniqueId val="{0000000B-1BF5-4BD6-BA9C-9C6236DC4305}"/>
              </c:ext>
            </c:extLst>
          </c:dPt>
          <c:dPt>
            <c:idx val="1"/>
            <c:bubble3D val="0"/>
            <c:spPr>
              <a:noFill/>
              <a:ln w="19050">
                <a:solidFill>
                  <a:schemeClr val="lt1"/>
                </a:solidFill>
              </a:ln>
              <a:effectLst/>
            </c:spPr>
            <c:extLst>
              <c:ext xmlns:c16="http://schemas.microsoft.com/office/drawing/2014/chart" uri="{C3380CC4-5D6E-409C-BE32-E72D297353CC}">
                <c16:uniqueId val="{00000007-1BF5-4BD6-BA9C-9C6236DC430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One</c:v>
                </c:pt>
                <c:pt idx="1">
                  <c:v>Two</c:v>
                </c:pt>
              </c:strCache>
            </c:strRef>
          </c:cat>
          <c:val>
            <c:numRef>
              <c:f>Sheet1!$E$2:$E$5</c:f>
              <c:numCache>
                <c:formatCode>General</c:formatCode>
                <c:ptCount val="4"/>
                <c:pt idx="0">
                  <c:v>70</c:v>
                </c:pt>
                <c:pt idx="1">
                  <c:v>30</c:v>
                </c:pt>
              </c:numCache>
            </c:numRef>
          </c:val>
          <c:extLst>
            <c:ext xmlns:c16="http://schemas.microsoft.com/office/drawing/2014/chart" uri="{C3380CC4-5D6E-409C-BE32-E72D297353CC}">
              <c16:uniqueId val="{00000003-1BF5-4BD6-BA9C-9C6236DC4305}"/>
            </c:ext>
          </c:extLst>
        </c:ser>
        <c:ser>
          <c:idx val="4"/>
          <c:order val="4"/>
          <c:tx>
            <c:strRef>
              <c:f>Sheet1!$F$1</c:f>
              <c:strCache>
                <c:ptCount val="1"/>
                <c:pt idx="0">
                  <c:v>Column4</c:v>
                </c:pt>
              </c:strCache>
            </c:strRef>
          </c:tx>
          <c:spPr>
            <a:ln w="19050" cmpd="sng">
              <a:solidFill>
                <a:srgbClr val="FFFFFF"/>
              </a:solidFill>
            </a:ln>
          </c:spPr>
          <c:dPt>
            <c:idx val="0"/>
            <c:bubble3D val="0"/>
            <c:spPr>
              <a:solidFill>
                <a:schemeClr val="bg2">
                  <a:lumMod val="75000"/>
                </a:schemeClr>
              </a:solidFill>
              <a:ln w="19050" cmpd="sng">
                <a:solidFill>
                  <a:srgbClr val="FFFFFF"/>
                </a:solidFill>
              </a:ln>
            </c:spPr>
            <c:extLst>
              <c:ext xmlns:c16="http://schemas.microsoft.com/office/drawing/2014/chart" uri="{C3380CC4-5D6E-409C-BE32-E72D297353CC}">
                <c16:uniqueId val="{00000011-CF37-B046-AD69-F803A642E8D1}"/>
              </c:ext>
            </c:extLst>
          </c:dPt>
          <c:dPt>
            <c:idx val="1"/>
            <c:bubble3D val="0"/>
            <c:spPr>
              <a:noFill/>
              <a:ln w="19050" cmpd="sng">
                <a:solidFill>
                  <a:srgbClr val="FFFFFF"/>
                </a:solidFill>
              </a:ln>
            </c:spPr>
            <c:extLst>
              <c:ext xmlns:c16="http://schemas.microsoft.com/office/drawing/2014/chart" uri="{C3380CC4-5D6E-409C-BE32-E72D297353CC}">
                <c16:uniqueId val="{00000013-CF37-B046-AD69-F803A642E8D1}"/>
              </c:ext>
            </c:extLst>
          </c:dPt>
          <c:dLbls>
            <c:dLbl>
              <c:idx val="1"/>
              <c:delete val="1"/>
              <c:extLst>
                <c:ext xmlns:c15="http://schemas.microsoft.com/office/drawing/2012/chart" uri="{CE6537A1-D6FC-4f65-9D91-7224C49458BB}"/>
                <c:ext xmlns:c16="http://schemas.microsoft.com/office/drawing/2014/chart" uri="{C3380CC4-5D6E-409C-BE32-E72D297353CC}">
                  <c16:uniqueId val="{00000013-CF37-B046-AD69-F803A642E8D1}"/>
                </c:ext>
              </c:extLst>
            </c:dLbl>
            <c:spPr>
              <a:noFill/>
              <a:ln>
                <a:noFill/>
              </a:ln>
              <a:effectLst/>
            </c:spPr>
            <c:txPr>
              <a:bodyPr/>
              <a:lstStyle/>
              <a:p>
                <a:pPr>
                  <a:defRPr sz="1400">
                    <a:solidFill>
                      <a:schemeClr val="bg1"/>
                    </a:solidFill>
                    <a:latin typeface="Segoe UI Black"/>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One</c:v>
                </c:pt>
                <c:pt idx="1">
                  <c:v>Two</c:v>
                </c:pt>
              </c:strCache>
            </c:strRef>
          </c:cat>
          <c:val>
            <c:numRef>
              <c:f>Sheet1!$F$2:$F$5</c:f>
              <c:numCache>
                <c:formatCode>General</c:formatCode>
                <c:ptCount val="4"/>
                <c:pt idx="0">
                  <c:v>75</c:v>
                </c:pt>
                <c:pt idx="1">
                  <c:v>25</c:v>
                </c:pt>
              </c:numCache>
            </c:numRef>
          </c:val>
          <c:extLst>
            <c:ext xmlns:c16="http://schemas.microsoft.com/office/drawing/2014/chart" uri="{C3380CC4-5D6E-409C-BE32-E72D297353CC}">
              <c16:uniqueId val="{00000014-CF37-B046-AD69-F803A642E8D1}"/>
            </c:ext>
          </c:extLst>
        </c:ser>
        <c:ser>
          <c:idx val="5"/>
          <c:order val="5"/>
          <c:tx>
            <c:strRef>
              <c:f>Sheet1!$G$1</c:f>
              <c:strCache>
                <c:ptCount val="1"/>
                <c:pt idx="0">
                  <c:v>Column5</c:v>
                </c:pt>
              </c:strCache>
            </c:strRef>
          </c:tx>
          <c:spPr>
            <a:ln w="19050" cmpd="sng">
              <a:solidFill>
                <a:schemeClr val="bg1"/>
              </a:solidFill>
            </a:ln>
          </c:spPr>
          <c:dPt>
            <c:idx val="0"/>
            <c:bubble3D val="0"/>
            <c:spPr>
              <a:solidFill>
                <a:schemeClr val="bg2">
                  <a:lumMod val="50000"/>
                </a:schemeClr>
              </a:solidFill>
              <a:ln w="19050" cmpd="sng">
                <a:solidFill>
                  <a:schemeClr val="bg1"/>
                </a:solidFill>
              </a:ln>
            </c:spPr>
            <c:extLst>
              <c:ext xmlns:c16="http://schemas.microsoft.com/office/drawing/2014/chart" uri="{C3380CC4-5D6E-409C-BE32-E72D297353CC}">
                <c16:uniqueId val="{00000016-CF37-B046-AD69-F803A642E8D1}"/>
              </c:ext>
            </c:extLst>
          </c:dPt>
          <c:dPt>
            <c:idx val="1"/>
            <c:bubble3D val="0"/>
            <c:spPr>
              <a:solidFill>
                <a:srgbClr val="FFFFFF"/>
              </a:solidFill>
              <a:ln w="19050" cmpd="sng">
                <a:solidFill>
                  <a:schemeClr val="bg1"/>
                </a:solidFill>
              </a:ln>
            </c:spPr>
            <c:extLst>
              <c:ext xmlns:c16="http://schemas.microsoft.com/office/drawing/2014/chart" uri="{C3380CC4-5D6E-409C-BE32-E72D297353CC}">
                <c16:uniqueId val="{00000018-CF37-B046-AD69-F803A642E8D1}"/>
              </c:ext>
            </c:extLst>
          </c:dPt>
          <c:dLbls>
            <c:dLbl>
              <c:idx val="1"/>
              <c:delete val="1"/>
              <c:extLst>
                <c:ext xmlns:c15="http://schemas.microsoft.com/office/drawing/2012/chart" uri="{CE6537A1-D6FC-4f65-9D91-7224C49458BB}"/>
                <c:ext xmlns:c16="http://schemas.microsoft.com/office/drawing/2014/chart" uri="{C3380CC4-5D6E-409C-BE32-E72D297353CC}">
                  <c16:uniqueId val="{00000018-CF37-B046-AD69-F803A642E8D1}"/>
                </c:ext>
              </c:extLst>
            </c:dLbl>
            <c:spPr>
              <a:noFill/>
              <a:ln>
                <a:noFill/>
              </a:ln>
              <a:effectLst/>
            </c:spPr>
            <c:txPr>
              <a:bodyPr/>
              <a:lstStyle/>
              <a:p>
                <a:pPr>
                  <a:defRPr sz="1400">
                    <a:solidFill>
                      <a:srgbClr val="FFFFFF"/>
                    </a:solidFill>
                    <a:latin typeface="Segoe UI Black"/>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One</c:v>
                </c:pt>
                <c:pt idx="1">
                  <c:v>Two</c:v>
                </c:pt>
              </c:strCache>
            </c:strRef>
          </c:cat>
          <c:val>
            <c:numRef>
              <c:f>Sheet1!$G$2:$G$5</c:f>
              <c:numCache>
                <c:formatCode>General</c:formatCode>
                <c:ptCount val="4"/>
                <c:pt idx="0">
                  <c:v>85</c:v>
                </c:pt>
                <c:pt idx="1">
                  <c:v>15</c:v>
                </c:pt>
              </c:numCache>
            </c:numRef>
          </c:val>
          <c:extLst>
            <c:ext xmlns:c16="http://schemas.microsoft.com/office/drawing/2014/chart" uri="{C3380CC4-5D6E-409C-BE32-E72D297353CC}">
              <c16:uniqueId val="{00000019-CF37-B046-AD69-F803A642E8D1}"/>
            </c:ext>
          </c:extLst>
        </c:ser>
        <c:dLbls>
          <c:showLegendKey val="0"/>
          <c:showVal val="1"/>
          <c:showCatName val="0"/>
          <c:showSerName val="0"/>
          <c:showPercent val="0"/>
          <c:showBubbleSize val="0"/>
          <c:showLeaderLines val="1"/>
        </c:dLbls>
        <c:firstSliceAng val="0"/>
        <c:holeSize val="3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037347807648903E-2"/>
          <c:y val="3.3642507501810498E-2"/>
          <c:w val="0.91857438600281005"/>
          <c:h val="0.765962805800386"/>
        </c:manualLayout>
      </c:layout>
      <c:barChart>
        <c:barDir val="col"/>
        <c:grouping val="clustered"/>
        <c:varyColors val="0"/>
        <c:ser>
          <c:idx val="0"/>
          <c:order val="0"/>
          <c:tx>
            <c:strRef>
              <c:f>Feuil1!$B$1</c:f>
              <c:strCache>
                <c:ptCount val="1"/>
                <c:pt idx="0">
                  <c:v>Série 1</c:v>
                </c:pt>
              </c:strCache>
            </c:strRef>
          </c:tx>
          <c:spPr>
            <a:gradFill flip="none" rotWithShape="1">
              <a:gsLst>
                <a:gs pos="0">
                  <a:srgbClr val="5F697A"/>
                </a:gs>
                <a:gs pos="100000">
                  <a:srgbClr val="CAD5D7"/>
                </a:gs>
              </a:gsLst>
              <a:lin ang="5040000" scaled="0"/>
              <a:tileRect/>
            </a:gradFill>
            <a:ln w="22225" cap="rnd">
              <a:solidFill>
                <a:sysClr val="window" lastClr="FFFFFF"/>
              </a:solidFill>
            </a:ln>
            <a:effectLst>
              <a:outerShdw blurRad="147955" dist="88900" dir="2460000" algn="tl" rotWithShape="0">
                <a:srgbClr val="000000">
                  <a:alpha val="35000"/>
                </a:srgbClr>
              </a:outerShdw>
            </a:effectLst>
          </c:spPr>
          <c:invertIfNegative val="0"/>
          <c:dPt>
            <c:idx val="1"/>
            <c:invertIfNegative val="0"/>
            <c:bubble3D val="0"/>
            <c:extLst>
              <c:ext xmlns:c16="http://schemas.microsoft.com/office/drawing/2014/chart" uri="{C3380CC4-5D6E-409C-BE32-E72D297353CC}">
                <c16:uniqueId val="{00000000-01A7-8945-A1A6-A129BAAB5006}"/>
              </c:ext>
            </c:extLst>
          </c:dPt>
          <c:dPt>
            <c:idx val="2"/>
            <c:invertIfNegative val="0"/>
            <c:bubble3D val="0"/>
            <c:extLst>
              <c:ext xmlns:c16="http://schemas.microsoft.com/office/drawing/2014/chart" uri="{C3380CC4-5D6E-409C-BE32-E72D297353CC}">
                <c16:uniqueId val="{00000001-01A7-8945-A1A6-A129BAAB5006}"/>
              </c:ext>
            </c:extLst>
          </c:dPt>
          <c:dPt>
            <c:idx val="3"/>
            <c:invertIfNegative val="0"/>
            <c:bubble3D val="0"/>
            <c:extLst>
              <c:ext xmlns:c16="http://schemas.microsoft.com/office/drawing/2014/chart" uri="{C3380CC4-5D6E-409C-BE32-E72D297353CC}">
                <c16:uniqueId val="{00000002-01A7-8945-A1A6-A129BAAB5006}"/>
              </c:ext>
            </c:extLst>
          </c:dPt>
          <c:dPt>
            <c:idx val="4"/>
            <c:invertIfNegative val="0"/>
            <c:bubble3D val="0"/>
            <c:extLst>
              <c:ext xmlns:c16="http://schemas.microsoft.com/office/drawing/2014/chart" uri="{C3380CC4-5D6E-409C-BE32-E72D297353CC}">
                <c16:uniqueId val="{00000003-01A7-8945-A1A6-A129BAAB5006}"/>
              </c:ext>
            </c:extLst>
          </c:dPt>
          <c:dLbls>
            <c:spPr>
              <a:noFill/>
              <a:ln>
                <a:noFill/>
              </a:ln>
              <a:effectLst/>
            </c:spPr>
            <c:txPr>
              <a:bodyPr/>
              <a:lstStyle/>
              <a:p>
                <a:pPr>
                  <a:defRPr sz="1100">
                    <a:solidFill>
                      <a:schemeClr val="bg1"/>
                    </a:solidFill>
                    <a:latin typeface="Segoe UI Black"/>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Catégorie 1</c:v>
                </c:pt>
                <c:pt idx="1">
                  <c:v>Catégorie 2</c:v>
                </c:pt>
                <c:pt idx="2">
                  <c:v>Catégorie 3</c:v>
                </c:pt>
                <c:pt idx="3">
                  <c:v>Catégorie 4</c:v>
                </c:pt>
                <c:pt idx="4">
                  <c:v>Catégorie 5</c:v>
                </c:pt>
                <c:pt idx="5">
                  <c:v>Catégorie 6</c:v>
                </c:pt>
                <c:pt idx="6">
                  <c:v>Catégorie 7</c:v>
                </c:pt>
                <c:pt idx="7">
                  <c:v>Catégorie 8</c:v>
                </c:pt>
                <c:pt idx="8">
                  <c:v>Catégorie 9</c:v>
                </c:pt>
              </c:strCache>
            </c:strRef>
          </c:cat>
          <c:val>
            <c:numRef>
              <c:f>Feuil1!$B$2:$B$10</c:f>
              <c:numCache>
                <c:formatCode>General</c:formatCode>
                <c:ptCount val="9"/>
                <c:pt idx="0">
                  <c:v>2</c:v>
                </c:pt>
                <c:pt idx="1">
                  <c:v>4</c:v>
                </c:pt>
                <c:pt idx="2">
                  <c:v>6</c:v>
                </c:pt>
                <c:pt idx="3">
                  <c:v>8</c:v>
                </c:pt>
                <c:pt idx="4">
                  <c:v>10</c:v>
                </c:pt>
                <c:pt idx="5">
                  <c:v>8</c:v>
                </c:pt>
                <c:pt idx="6">
                  <c:v>10</c:v>
                </c:pt>
                <c:pt idx="7">
                  <c:v>5</c:v>
                </c:pt>
                <c:pt idx="8">
                  <c:v>3</c:v>
                </c:pt>
              </c:numCache>
            </c:numRef>
          </c:val>
          <c:extLst>
            <c:ext xmlns:c16="http://schemas.microsoft.com/office/drawing/2014/chart" uri="{C3380CC4-5D6E-409C-BE32-E72D297353CC}">
              <c16:uniqueId val="{00000004-01A7-8945-A1A6-A129BAAB5006}"/>
            </c:ext>
          </c:extLst>
        </c:ser>
        <c:dLbls>
          <c:showLegendKey val="0"/>
          <c:showVal val="0"/>
          <c:showCatName val="0"/>
          <c:showSerName val="0"/>
          <c:showPercent val="0"/>
          <c:showBubbleSize val="0"/>
        </c:dLbls>
        <c:gapWidth val="132"/>
        <c:overlap val="-100"/>
        <c:axId val="-2102751592"/>
        <c:axId val="-2102738008"/>
      </c:barChart>
      <c:catAx>
        <c:axId val="-2102751592"/>
        <c:scaling>
          <c:orientation val="minMax"/>
        </c:scaling>
        <c:delete val="0"/>
        <c:axPos val="b"/>
        <c:numFmt formatCode="General" sourceLinked="0"/>
        <c:majorTickMark val="out"/>
        <c:minorTickMark val="none"/>
        <c:tickLblPos val="nextTo"/>
        <c:spPr>
          <a:ln>
            <a:noFill/>
          </a:ln>
        </c:spPr>
        <c:txPr>
          <a:bodyPr/>
          <a:lstStyle/>
          <a:p>
            <a:pPr>
              <a:defRPr sz="1000">
                <a:solidFill>
                  <a:srgbClr val="FFFFFF"/>
                </a:solidFill>
                <a:latin typeface="Segoe UI Semibold"/>
              </a:defRPr>
            </a:pPr>
            <a:endParaRPr lang="fr-FR"/>
          </a:p>
        </c:txPr>
        <c:crossAx val="-2102738008"/>
        <c:crosses val="autoZero"/>
        <c:auto val="1"/>
        <c:lblAlgn val="ctr"/>
        <c:lblOffset val="100"/>
        <c:noMultiLvlLbl val="0"/>
      </c:catAx>
      <c:valAx>
        <c:axId val="-2102738008"/>
        <c:scaling>
          <c:orientation val="minMax"/>
        </c:scaling>
        <c:delete val="0"/>
        <c:axPos val="l"/>
        <c:numFmt formatCode="General" sourceLinked="1"/>
        <c:majorTickMark val="out"/>
        <c:minorTickMark val="none"/>
        <c:tickLblPos val="nextTo"/>
        <c:spPr>
          <a:ln>
            <a:noFill/>
          </a:ln>
        </c:spPr>
        <c:txPr>
          <a:bodyPr/>
          <a:lstStyle/>
          <a:p>
            <a:pPr>
              <a:defRPr sz="1100">
                <a:solidFill>
                  <a:srgbClr val="9CA4B2"/>
                </a:solidFill>
              </a:defRPr>
            </a:pPr>
            <a:endParaRPr lang="fr-FR"/>
          </a:p>
        </c:txPr>
        <c:crossAx val="-2102751592"/>
        <c:crosses val="autoZero"/>
        <c:crossBetween val="between"/>
      </c:valAx>
    </c:plotArea>
    <c:plotVisOnly val="1"/>
    <c:dispBlanksAs val="gap"/>
    <c:showDLblsOverMax val="0"/>
  </c:chart>
  <c:txPr>
    <a:bodyPr/>
    <a:lstStyle/>
    <a:p>
      <a:pPr>
        <a:defRPr sz="1400">
          <a:latin typeface="Segoe UI"/>
        </a:defRPr>
      </a:pPr>
      <a:endParaRPr lang="fr-F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DAD547-6116-5840-8866-713D915AAFD8}" type="datetimeFigureOut">
              <a:rPr lang="fr-FR"/>
              <a:t>07/02/2022</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F13CCD-32D5-6C43-B827-D1AC42489630}" type="slidenum">
              <a:rPr/>
              <a:t>‹N°›</a:t>
            </a:fld>
            <a:endParaRPr lang="fr-FR" dirty="0"/>
          </a:p>
        </p:txBody>
      </p:sp>
    </p:spTree>
    <p:extLst>
      <p:ext uri="{BB962C8B-B14F-4D97-AF65-F5344CB8AC3E}">
        <p14:creationId xmlns:p14="http://schemas.microsoft.com/office/powerpoint/2010/main" val="37600524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34645-0D2B-4941-8024-C182130B5412}" type="datetimeFigureOut">
              <a:rPr lang="fr-FR"/>
              <a:t>07/02/2022</a:t>
            </a:fld>
            <a:endParaRPr lang="fr-FR" dirty="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B58D3-32F7-E744-824F-8014E0D1FE98}" type="slidenum">
              <a:rPr/>
              <a:t>‹N°›</a:t>
            </a:fld>
            <a:endParaRPr lang="fr-FR" dirty="0"/>
          </a:p>
        </p:txBody>
      </p:sp>
    </p:spTree>
    <p:extLst>
      <p:ext uri="{BB962C8B-B14F-4D97-AF65-F5344CB8AC3E}">
        <p14:creationId xmlns:p14="http://schemas.microsoft.com/office/powerpoint/2010/main" val="2404627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4F2293B-9BC6-894D-AF62-FE3BF40DB1F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5181647" y="740818"/>
            <a:ext cx="5831709" cy="6114077"/>
          </a:xfrm>
          <a:prstGeom prst="rect">
            <a:avLst/>
          </a:prstGeom>
        </p:spPr>
      </p:pic>
      <p:grpSp>
        <p:nvGrpSpPr>
          <p:cNvPr id="56" name="Groupe 55">
            <a:extLst>
              <a:ext uri="{FF2B5EF4-FFF2-40B4-BE49-F238E27FC236}">
                <a16:creationId xmlns:a16="http://schemas.microsoft.com/office/drawing/2014/main" id="{9A64E44C-5951-7247-8B55-4794FEE1EB19}"/>
              </a:ext>
            </a:extLst>
          </p:cNvPr>
          <p:cNvGrpSpPr/>
          <p:nvPr userDrawn="1"/>
        </p:nvGrpSpPr>
        <p:grpSpPr>
          <a:xfrm>
            <a:off x="5481162" y="236615"/>
            <a:ext cx="6402724" cy="6402724"/>
            <a:chOff x="4066494" y="2315033"/>
            <a:chExt cx="2422250" cy="2422250"/>
          </a:xfrm>
        </p:grpSpPr>
        <p:sp>
          <p:nvSpPr>
            <p:cNvPr id="57" name="Arc 56">
              <a:extLst>
                <a:ext uri="{FF2B5EF4-FFF2-40B4-BE49-F238E27FC236}">
                  <a16:creationId xmlns:a16="http://schemas.microsoft.com/office/drawing/2014/main" id="{05E16242-2FE8-944D-A84B-A505E917E0EB}"/>
                </a:ext>
              </a:extLst>
            </p:cNvPr>
            <p:cNvSpPr/>
            <p:nvPr/>
          </p:nvSpPr>
          <p:spPr>
            <a:xfrm>
              <a:off x="4066494" y="2315033"/>
              <a:ext cx="2422250" cy="2422250"/>
            </a:xfrm>
            <a:prstGeom prst="arc">
              <a:avLst>
                <a:gd name="adj1" fmla="val 14610664"/>
                <a:gd name="adj2" fmla="val 7147202"/>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8" name="Arc 57">
              <a:extLst>
                <a:ext uri="{FF2B5EF4-FFF2-40B4-BE49-F238E27FC236}">
                  <a16:creationId xmlns:a16="http://schemas.microsoft.com/office/drawing/2014/main" id="{A5F1E81C-DE0D-494D-ABE1-2FD0732FFB32}"/>
                </a:ext>
              </a:extLst>
            </p:cNvPr>
            <p:cNvSpPr/>
            <p:nvPr/>
          </p:nvSpPr>
          <p:spPr>
            <a:xfrm>
              <a:off x="4066494" y="2315033"/>
              <a:ext cx="2422250" cy="2422250"/>
            </a:xfrm>
            <a:prstGeom prst="arc">
              <a:avLst>
                <a:gd name="adj1" fmla="val 14615675"/>
                <a:gd name="adj2" fmla="val 18853246"/>
              </a:avLst>
            </a:prstGeom>
            <a:ln w="101600"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9" name="Arc 58">
              <a:extLst>
                <a:ext uri="{FF2B5EF4-FFF2-40B4-BE49-F238E27FC236}">
                  <a16:creationId xmlns:a16="http://schemas.microsoft.com/office/drawing/2014/main" id="{F55C58B8-9DCA-7B4C-9CA3-B0CD0ACA2EBA}"/>
                </a:ext>
              </a:extLst>
            </p:cNvPr>
            <p:cNvSpPr/>
            <p:nvPr/>
          </p:nvSpPr>
          <p:spPr>
            <a:xfrm>
              <a:off x="4066494" y="2315033"/>
              <a:ext cx="2422250" cy="2422250"/>
            </a:xfrm>
            <a:prstGeom prst="arc">
              <a:avLst>
                <a:gd name="adj1" fmla="val 1123635"/>
                <a:gd name="adj2" fmla="val 3028918"/>
              </a:avLst>
            </a:prstGeom>
            <a:ln w="101600" cap="rnd">
              <a:solidFill>
                <a:srgbClr val="F1898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0" name="Arc 59">
              <a:extLst>
                <a:ext uri="{FF2B5EF4-FFF2-40B4-BE49-F238E27FC236}">
                  <a16:creationId xmlns:a16="http://schemas.microsoft.com/office/drawing/2014/main" id="{54D8F70B-EAB3-FF48-B1CC-470294F5A7D0}"/>
                </a:ext>
              </a:extLst>
            </p:cNvPr>
            <p:cNvSpPr/>
            <p:nvPr/>
          </p:nvSpPr>
          <p:spPr>
            <a:xfrm>
              <a:off x="4173356" y="2420888"/>
              <a:ext cx="2206226" cy="2206226"/>
            </a:xfrm>
            <a:prstGeom prst="arc">
              <a:avLst>
                <a:gd name="adj1" fmla="val 14610664"/>
                <a:gd name="adj2" fmla="val 6639787"/>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1" name="Arc 60">
              <a:extLst>
                <a:ext uri="{FF2B5EF4-FFF2-40B4-BE49-F238E27FC236}">
                  <a16:creationId xmlns:a16="http://schemas.microsoft.com/office/drawing/2014/main" id="{828AC532-1AEC-814C-B776-AA4C2FEA1F7D}"/>
                </a:ext>
              </a:extLst>
            </p:cNvPr>
            <p:cNvSpPr/>
            <p:nvPr/>
          </p:nvSpPr>
          <p:spPr>
            <a:xfrm>
              <a:off x="4173356" y="2420888"/>
              <a:ext cx="2206226" cy="2206226"/>
            </a:xfrm>
            <a:prstGeom prst="arc">
              <a:avLst>
                <a:gd name="adj1" fmla="val 14615675"/>
                <a:gd name="adj2" fmla="val 18853246"/>
              </a:avLst>
            </a:prstGeom>
            <a:ln w="101600"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2" name="Arc 61">
              <a:extLst>
                <a:ext uri="{FF2B5EF4-FFF2-40B4-BE49-F238E27FC236}">
                  <a16:creationId xmlns:a16="http://schemas.microsoft.com/office/drawing/2014/main" id="{329E4258-E481-8344-ADA3-5CE32AC843A5}"/>
                </a:ext>
              </a:extLst>
            </p:cNvPr>
            <p:cNvSpPr/>
            <p:nvPr/>
          </p:nvSpPr>
          <p:spPr>
            <a:xfrm>
              <a:off x="4173356" y="2420888"/>
              <a:ext cx="2206226" cy="2206226"/>
            </a:xfrm>
            <a:prstGeom prst="arc">
              <a:avLst>
                <a:gd name="adj1" fmla="val 21465926"/>
                <a:gd name="adj2" fmla="val 1951594"/>
              </a:avLst>
            </a:prstGeom>
            <a:ln w="101600" cap="rnd">
              <a:solidFill>
                <a:srgbClr val="3C77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3" name="Arc 62">
              <a:extLst>
                <a:ext uri="{FF2B5EF4-FFF2-40B4-BE49-F238E27FC236}">
                  <a16:creationId xmlns:a16="http://schemas.microsoft.com/office/drawing/2014/main" id="{8D1AC04C-723A-3041-97F3-7A8B2652C3FC}"/>
                </a:ext>
              </a:extLst>
            </p:cNvPr>
            <p:cNvSpPr/>
            <p:nvPr/>
          </p:nvSpPr>
          <p:spPr>
            <a:xfrm>
              <a:off x="4286968" y="2532495"/>
              <a:ext cx="1978024" cy="1978024"/>
            </a:xfrm>
            <a:prstGeom prst="arc">
              <a:avLst>
                <a:gd name="adj1" fmla="val 13742526"/>
                <a:gd name="adj2" fmla="val 6097441"/>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4" name="Arc 63">
              <a:extLst>
                <a:ext uri="{FF2B5EF4-FFF2-40B4-BE49-F238E27FC236}">
                  <a16:creationId xmlns:a16="http://schemas.microsoft.com/office/drawing/2014/main" id="{009DA2A2-4411-4943-8F0F-73289F519B0D}"/>
                </a:ext>
              </a:extLst>
            </p:cNvPr>
            <p:cNvSpPr/>
            <p:nvPr/>
          </p:nvSpPr>
          <p:spPr>
            <a:xfrm>
              <a:off x="4286968" y="2532495"/>
              <a:ext cx="1978024" cy="1978024"/>
            </a:xfrm>
            <a:prstGeom prst="arc">
              <a:avLst>
                <a:gd name="adj1" fmla="val 14233476"/>
                <a:gd name="adj2" fmla="val 17748216"/>
              </a:avLst>
            </a:prstGeom>
            <a:ln w="101600" cap="rnd">
              <a:solidFill>
                <a:srgbClr val="48B1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5" name="Arc 64">
              <a:extLst>
                <a:ext uri="{FF2B5EF4-FFF2-40B4-BE49-F238E27FC236}">
                  <a16:creationId xmlns:a16="http://schemas.microsoft.com/office/drawing/2014/main" id="{7417B1C8-A725-2242-BB53-08F33B40B33E}"/>
                </a:ext>
              </a:extLst>
            </p:cNvPr>
            <p:cNvSpPr/>
            <p:nvPr/>
          </p:nvSpPr>
          <p:spPr>
            <a:xfrm>
              <a:off x="4286968" y="2532495"/>
              <a:ext cx="1978024" cy="1978024"/>
            </a:xfrm>
            <a:prstGeom prst="arc">
              <a:avLst>
                <a:gd name="adj1" fmla="val 20547824"/>
                <a:gd name="adj2" fmla="val 364544"/>
              </a:avLst>
            </a:prstGeom>
            <a:ln w="101600" cap="rnd">
              <a:solidFill>
                <a:srgbClr val="3CBCD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6" name="Arc 65">
              <a:extLst>
                <a:ext uri="{FF2B5EF4-FFF2-40B4-BE49-F238E27FC236}">
                  <a16:creationId xmlns:a16="http://schemas.microsoft.com/office/drawing/2014/main" id="{2AC63F34-C338-5240-889E-55EE97CE7DB9}"/>
                </a:ext>
              </a:extLst>
            </p:cNvPr>
            <p:cNvSpPr/>
            <p:nvPr/>
          </p:nvSpPr>
          <p:spPr>
            <a:xfrm>
              <a:off x="4442246" y="2684845"/>
              <a:ext cx="1692324" cy="1692324"/>
            </a:xfrm>
            <a:prstGeom prst="arc">
              <a:avLst>
                <a:gd name="adj1" fmla="val 13461128"/>
                <a:gd name="adj2" fmla="val 7351564"/>
              </a:avLst>
            </a:prstGeom>
            <a:ln w="101600" cap="rnd">
              <a:gradFill flip="none" rotWithShape="1">
                <a:gsLst>
                  <a:gs pos="0">
                    <a:srgbClr val="CAD5D7">
                      <a:alpha val="23000"/>
                    </a:srgbClr>
                  </a:gs>
                  <a:gs pos="100000">
                    <a:srgbClr val="CAD5D7"/>
                  </a:gs>
                  <a:gs pos="49000">
                    <a:srgbClr val="CAD5D7">
                      <a:alpha val="27000"/>
                    </a:srgbClr>
                  </a:gs>
                </a:gsLst>
                <a:lin ang="2700000" scaled="1"/>
                <a:tileRect/>
              </a:gra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7" name="Arc 66">
              <a:extLst>
                <a:ext uri="{FF2B5EF4-FFF2-40B4-BE49-F238E27FC236}">
                  <a16:creationId xmlns:a16="http://schemas.microsoft.com/office/drawing/2014/main" id="{E2FB4036-1C45-6045-BF03-AA03861D3AC7}"/>
                </a:ext>
              </a:extLst>
            </p:cNvPr>
            <p:cNvSpPr/>
            <p:nvPr/>
          </p:nvSpPr>
          <p:spPr>
            <a:xfrm>
              <a:off x="4442246" y="2684845"/>
              <a:ext cx="1692324" cy="1692324"/>
            </a:xfrm>
            <a:prstGeom prst="arc">
              <a:avLst>
                <a:gd name="adj1" fmla="val 16294207"/>
                <a:gd name="adj2" fmla="val 19741333"/>
              </a:avLst>
            </a:prstGeom>
            <a:ln w="101600"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8" name="Arc 67">
              <a:extLst>
                <a:ext uri="{FF2B5EF4-FFF2-40B4-BE49-F238E27FC236}">
                  <a16:creationId xmlns:a16="http://schemas.microsoft.com/office/drawing/2014/main" id="{FBF4F440-7799-224A-BE81-0CBE08E7A2DC}"/>
                </a:ext>
              </a:extLst>
            </p:cNvPr>
            <p:cNvSpPr/>
            <p:nvPr/>
          </p:nvSpPr>
          <p:spPr>
            <a:xfrm>
              <a:off x="4442246" y="2684845"/>
              <a:ext cx="1692324" cy="1692324"/>
            </a:xfrm>
            <a:prstGeom prst="arc">
              <a:avLst>
                <a:gd name="adj1" fmla="val 19554347"/>
                <a:gd name="adj2" fmla="val 20792099"/>
              </a:avLst>
            </a:prstGeom>
            <a:ln w="101600" cap="rnd">
              <a:solidFill>
                <a:srgbClr val="E9364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9" name="Arc 68">
              <a:extLst>
                <a:ext uri="{FF2B5EF4-FFF2-40B4-BE49-F238E27FC236}">
                  <a16:creationId xmlns:a16="http://schemas.microsoft.com/office/drawing/2014/main" id="{5596CCFA-337F-E042-8DB8-0FF69FC6C8FD}"/>
                </a:ext>
              </a:extLst>
            </p:cNvPr>
            <p:cNvSpPr/>
            <p:nvPr/>
          </p:nvSpPr>
          <p:spPr>
            <a:xfrm>
              <a:off x="4638674" y="2874749"/>
              <a:ext cx="1324619" cy="1324619"/>
            </a:xfrm>
            <a:prstGeom prst="arc">
              <a:avLst>
                <a:gd name="adj1" fmla="val 15946310"/>
                <a:gd name="adj2" fmla="val 5181117"/>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0" name="Arc 69">
              <a:extLst>
                <a:ext uri="{FF2B5EF4-FFF2-40B4-BE49-F238E27FC236}">
                  <a16:creationId xmlns:a16="http://schemas.microsoft.com/office/drawing/2014/main" id="{586BEB8F-4022-8A4B-93E4-FEC4AF8DB05B}"/>
                </a:ext>
              </a:extLst>
            </p:cNvPr>
            <p:cNvSpPr/>
            <p:nvPr/>
          </p:nvSpPr>
          <p:spPr>
            <a:xfrm>
              <a:off x="4638674" y="2874749"/>
              <a:ext cx="1324619" cy="1324619"/>
            </a:xfrm>
            <a:prstGeom prst="arc">
              <a:avLst>
                <a:gd name="adj1" fmla="val 72787"/>
                <a:gd name="adj2" fmla="val 1795821"/>
              </a:avLst>
            </a:prstGeom>
            <a:ln w="101600" cap="rnd">
              <a:solidFill>
                <a:srgbClr val="6C479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1" name="Arc 70">
              <a:extLst>
                <a:ext uri="{FF2B5EF4-FFF2-40B4-BE49-F238E27FC236}">
                  <a16:creationId xmlns:a16="http://schemas.microsoft.com/office/drawing/2014/main" id="{D13E3A7F-5B14-6740-A6EA-314C5AEE1945}"/>
                </a:ext>
              </a:extLst>
            </p:cNvPr>
            <p:cNvSpPr/>
            <p:nvPr/>
          </p:nvSpPr>
          <p:spPr>
            <a:xfrm>
              <a:off x="4638674" y="2874749"/>
              <a:ext cx="1324619" cy="1324619"/>
            </a:xfrm>
            <a:prstGeom prst="arc">
              <a:avLst>
                <a:gd name="adj1" fmla="val 16294207"/>
                <a:gd name="adj2" fmla="val 20747364"/>
              </a:avLst>
            </a:prstGeom>
            <a:ln w="101600" cap="rnd">
              <a:solidFill>
                <a:schemeClr val="bg2">
                  <a:alpha val="38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2" name="Arc 71">
              <a:extLst>
                <a:ext uri="{FF2B5EF4-FFF2-40B4-BE49-F238E27FC236}">
                  <a16:creationId xmlns:a16="http://schemas.microsoft.com/office/drawing/2014/main" id="{96DC89E6-FC73-EE47-BC8E-86AC636E151C}"/>
                </a:ext>
              </a:extLst>
            </p:cNvPr>
            <p:cNvSpPr/>
            <p:nvPr/>
          </p:nvSpPr>
          <p:spPr>
            <a:xfrm>
              <a:off x="4066494" y="2315033"/>
              <a:ext cx="2422250" cy="2422250"/>
            </a:xfrm>
            <a:prstGeom prst="arc">
              <a:avLst>
                <a:gd name="adj1" fmla="val 18561785"/>
                <a:gd name="adj2" fmla="val 20974012"/>
              </a:avLst>
            </a:prstGeom>
            <a:ln w="101600" cap="rnd">
              <a:solidFill>
                <a:srgbClr val="A0BAD6">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3" name="Arc 72">
              <a:extLst>
                <a:ext uri="{FF2B5EF4-FFF2-40B4-BE49-F238E27FC236}">
                  <a16:creationId xmlns:a16="http://schemas.microsoft.com/office/drawing/2014/main" id="{1524C5D3-D66B-684E-86A8-32622B2E4335}"/>
                </a:ext>
              </a:extLst>
            </p:cNvPr>
            <p:cNvSpPr/>
            <p:nvPr/>
          </p:nvSpPr>
          <p:spPr>
            <a:xfrm>
              <a:off x="4763343" y="2996912"/>
              <a:ext cx="1078631" cy="1078631"/>
            </a:xfrm>
            <a:prstGeom prst="arc">
              <a:avLst>
                <a:gd name="adj1" fmla="val 17916586"/>
                <a:gd name="adj2" fmla="val 6097441"/>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5" name="Arc 74">
              <a:extLst>
                <a:ext uri="{FF2B5EF4-FFF2-40B4-BE49-F238E27FC236}">
                  <a16:creationId xmlns:a16="http://schemas.microsoft.com/office/drawing/2014/main" id="{980FF53A-283B-874A-92F8-D3B556941E13}"/>
                </a:ext>
              </a:extLst>
            </p:cNvPr>
            <p:cNvSpPr/>
            <p:nvPr/>
          </p:nvSpPr>
          <p:spPr>
            <a:xfrm>
              <a:off x="4286968" y="2532495"/>
              <a:ext cx="1978024" cy="1978024"/>
            </a:xfrm>
            <a:prstGeom prst="arc">
              <a:avLst>
                <a:gd name="adj1" fmla="val 3004013"/>
                <a:gd name="adj2" fmla="val 5097892"/>
              </a:avLst>
            </a:prstGeom>
            <a:ln w="101600" cap="rnd">
              <a:solidFill>
                <a:srgbClr val="FFDF6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6" name="Arc 75">
              <a:extLst>
                <a:ext uri="{FF2B5EF4-FFF2-40B4-BE49-F238E27FC236}">
                  <a16:creationId xmlns:a16="http://schemas.microsoft.com/office/drawing/2014/main" id="{4E5B8AAA-A072-BE45-B02B-0A4272D3BF65}"/>
                </a:ext>
              </a:extLst>
            </p:cNvPr>
            <p:cNvSpPr/>
            <p:nvPr/>
          </p:nvSpPr>
          <p:spPr>
            <a:xfrm>
              <a:off x="4638674" y="2874749"/>
              <a:ext cx="1324619" cy="1324619"/>
            </a:xfrm>
            <a:prstGeom prst="arc">
              <a:avLst>
                <a:gd name="adj1" fmla="val 2852476"/>
                <a:gd name="adj2" fmla="val 3984667"/>
              </a:avLst>
            </a:prstGeom>
            <a:ln w="101600"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7" name="Arc 76">
              <a:extLst>
                <a:ext uri="{FF2B5EF4-FFF2-40B4-BE49-F238E27FC236}">
                  <a16:creationId xmlns:a16="http://schemas.microsoft.com/office/drawing/2014/main" id="{EC5437F3-6C20-7843-A302-46E1F42E79CF}"/>
                </a:ext>
              </a:extLst>
            </p:cNvPr>
            <p:cNvSpPr/>
            <p:nvPr/>
          </p:nvSpPr>
          <p:spPr>
            <a:xfrm>
              <a:off x="4905324" y="3135390"/>
              <a:ext cx="795584" cy="795584"/>
            </a:xfrm>
            <a:prstGeom prst="arc">
              <a:avLst>
                <a:gd name="adj1" fmla="val 15556013"/>
                <a:gd name="adj2" fmla="val 5214987"/>
              </a:avLst>
            </a:prstGeom>
            <a:ln w="101600" cap="rnd">
              <a:solidFill>
                <a:srgbClr val="F2861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8" name="Arc 77">
              <a:extLst>
                <a:ext uri="{FF2B5EF4-FFF2-40B4-BE49-F238E27FC236}">
                  <a16:creationId xmlns:a16="http://schemas.microsoft.com/office/drawing/2014/main" id="{370E2756-015C-004E-849F-A338BAACCFF6}"/>
                </a:ext>
              </a:extLst>
            </p:cNvPr>
            <p:cNvSpPr/>
            <p:nvPr/>
          </p:nvSpPr>
          <p:spPr>
            <a:xfrm>
              <a:off x="4066494" y="2315033"/>
              <a:ext cx="2422250" cy="2422250"/>
            </a:xfrm>
            <a:prstGeom prst="arc">
              <a:avLst>
                <a:gd name="adj1" fmla="val 21037330"/>
                <a:gd name="adj2" fmla="val 21586296"/>
              </a:avLst>
            </a:prstGeom>
            <a:ln w="101600"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sp>
        <p:nvSpPr>
          <p:cNvPr id="104" name="Espace réservé du texte 103">
            <a:extLst>
              <a:ext uri="{FF2B5EF4-FFF2-40B4-BE49-F238E27FC236}">
                <a16:creationId xmlns:a16="http://schemas.microsoft.com/office/drawing/2014/main" id="{13324682-993E-154B-B19E-DE1B71E211E5}"/>
              </a:ext>
            </a:extLst>
          </p:cNvPr>
          <p:cNvSpPr>
            <a:spLocks noGrp="1"/>
          </p:cNvSpPr>
          <p:nvPr>
            <p:ph type="body" sz="quarter" idx="10" hasCustomPrompt="1"/>
          </p:nvPr>
        </p:nvSpPr>
        <p:spPr>
          <a:xfrm>
            <a:off x="1175469" y="2457952"/>
            <a:ext cx="4240036" cy="1649299"/>
          </a:xfrm>
        </p:spPr>
        <p:txBody>
          <a:bodyPr/>
          <a:lstStyle>
            <a:lvl1pPr>
              <a:defRPr sz="3600" b="1" i="0" cap="all" baseline="0">
                <a:solidFill>
                  <a:srgbClr val="F2861F"/>
                </a:solidFill>
                <a:latin typeface="Segoe UI" panose="020B0502040204020203" pitchFamily="34" charset="0"/>
                <a:cs typeface="Segoe UI" panose="020B0502040204020203" pitchFamily="34" charset="0"/>
              </a:defRPr>
            </a:lvl1pPr>
            <a:lvl2pPr>
              <a:defRPr sz="1400" b="0" i="0">
                <a:solidFill>
                  <a:schemeClr val="bg2"/>
                </a:solidFill>
                <a:latin typeface="Segoe UI Semilight" panose="020B0402040204020203" pitchFamily="34" charset="0"/>
                <a:cs typeface="Segoe UI Semilight" panose="020B0402040204020203" pitchFamily="34" charset="0"/>
              </a:defRPr>
            </a:lvl2pPr>
          </a:lstStyle>
          <a:p>
            <a:pPr lvl="0"/>
            <a:r>
              <a:rPr lang="fr-FR"/>
              <a:t>TITRE</a:t>
            </a:r>
          </a:p>
          <a:p>
            <a:pPr lvl="1"/>
            <a:r>
              <a:rPr lang="fr-FR"/>
              <a:t>Soutitre</a:t>
            </a:r>
          </a:p>
        </p:txBody>
      </p:sp>
      <p:pic>
        <p:nvPicPr>
          <p:cNvPr id="27" name="Image 26">
            <a:extLst>
              <a:ext uri="{FF2B5EF4-FFF2-40B4-BE49-F238E27FC236}">
                <a16:creationId xmlns:a16="http://schemas.microsoft.com/office/drawing/2014/main" id="{51A9677E-808D-8544-B012-A886D96152C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41818" y="5600015"/>
            <a:ext cx="1937221" cy="944192"/>
          </a:xfrm>
          <a:prstGeom prst="rect">
            <a:avLst/>
          </a:prstGeom>
        </p:spPr>
      </p:pic>
    </p:spTree>
    <p:extLst>
      <p:ext uri="{BB962C8B-B14F-4D97-AF65-F5344CB8AC3E}">
        <p14:creationId xmlns:p14="http://schemas.microsoft.com/office/powerpoint/2010/main" val="57322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isuels">
    <p:bg>
      <p:bgPr>
        <a:solidFill>
          <a:srgbClr val="CAD5D7"/>
        </a:solidFill>
        <a:effectLst/>
      </p:bgPr>
    </p:bg>
    <p:spTree>
      <p:nvGrpSpPr>
        <p:cNvPr id="1" name=""/>
        <p:cNvGrpSpPr/>
        <p:nvPr/>
      </p:nvGrpSpPr>
      <p:grpSpPr>
        <a:xfrm>
          <a:off x="0" y="0"/>
          <a:ext cx="0" cy="0"/>
          <a:chOff x="0" y="0"/>
          <a:chExt cx="0" cy="0"/>
        </a:xfrm>
      </p:grpSpPr>
      <p:sp>
        <p:nvSpPr>
          <p:cNvPr id="39" name="Arrondir un rectangle avec un coin du même côté 38"/>
          <p:cNvSpPr/>
          <p:nvPr userDrawn="1"/>
        </p:nvSpPr>
        <p:spPr>
          <a:xfrm rot="16200000" flipH="1">
            <a:off x="2998229" y="-2332598"/>
            <a:ext cx="6858000" cy="11523196"/>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title" hasCustomPrompt="1"/>
          </p:nvPr>
        </p:nvSpPr>
        <p:spPr>
          <a:xfrm>
            <a:off x="2413424" y="532990"/>
            <a:ext cx="3592582" cy="1132383"/>
          </a:xfrm>
        </p:spPr>
        <p:txBody>
          <a:bodyPr anchor="b" anchorCtr="0"/>
          <a:lstStyle>
            <a:lvl1pPr>
              <a:defRPr>
                <a:solidFill>
                  <a:srgbClr val="F2861F"/>
                </a:solidFill>
              </a:defRPr>
            </a:lvl1pPr>
          </a:lstStyle>
          <a:p>
            <a:r>
              <a:rPr lang="fr-FR"/>
              <a:t>tITRE</a:t>
            </a:r>
          </a:p>
        </p:txBody>
      </p:sp>
      <p:sp>
        <p:nvSpPr>
          <p:cNvPr id="3" name="Espace réservé du numéro de diapositive 2"/>
          <p:cNvSpPr>
            <a:spLocks noGrp="1"/>
          </p:cNvSpPr>
          <p:nvPr>
            <p:ph type="sldNum" sz="quarter" idx="10"/>
          </p:nvPr>
        </p:nvSpPr>
        <p:spPr/>
        <p:txBody>
          <a:bodyPr/>
          <a:lstStyle/>
          <a:p>
            <a:fld id="{E97D5D8F-EC9D-E14D-BFE3-832F09A75607}" type="slidenum">
              <a:rPr lang="fr-FR" smtClean="0"/>
              <a:t>‹N°›</a:t>
            </a:fld>
            <a:endParaRPr lang="fr-FR" dirty="0"/>
          </a:p>
        </p:txBody>
      </p:sp>
      <p:sp>
        <p:nvSpPr>
          <p:cNvPr id="8" name="Espace réservé du texte 7"/>
          <p:cNvSpPr>
            <a:spLocks noGrp="1"/>
          </p:cNvSpPr>
          <p:nvPr>
            <p:ph type="body" sz="quarter" idx="12"/>
          </p:nvPr>
        </p:nvSpPr>
        <p:spPr>
          <a:xfrm>
            <a:off x="2424764" y="1665374"/>
            <a:ext cx="5138914" cy="4268287"/>
          </a:xfrm>
        </p:spPr>
        <p:txBody>
          <a:bodyPr/>
          <a:lstStyle>
            <a:lvl1pPr>
              <a:defRPr b="1" i="0">
                <a:solidFill>
                  <a:srgbClr val="F2861F"/>
                </a:solidFill>
                <a:latin typeface="Segoe UI" panose="020B0502040204020203" pitchFamily="34" charset="0"/>
                <a:cs typeface="Segoe UI" panose="020B0502040204020203"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7" name="Espace réservé du pied de page 43"/>
          <p:cNvSpPr>
            <a:spLocks noGrp="1"/>
          </p:cNvSpPr>
          <p:nvPr>
            <p:ph type="ftr" sz="quarter" idx="3"/>
          </p:nvPr>
        </p:nvSpPr>
        <p:spPr>
          <a:xfrm>
            <a:off x="3572025" y="6396605"/>
            <a:ext cx="7634040" cy="324872"/>
          </a:xfrm>
          <a:prstGeom prst="rect">
            <a:avLst/>
          </a:prstGeom>
        </p:spPr>
        <p:txBody>
          <a:bodyPr vert="horz" lIns="0" tIns="0" rIns="0" bIns="0" rtlCol="0" anchor="b" anchorCtr="0"/>
          <a:lstStyle>
            <a:lvl1pPr algn="r">
              <a:defRPr sz="900">
                <a:solidFill>
                  <a:schemeClr val="bg2">
                    <a:lumMod val="60000"/>
                    <a:lumOff val="40000"/>
                  </a:schemeClr>
                </a:solidFill>
                <a:latin typeface="Segoe UI"/>
              </a:defRPr>
            </a:lvl1pPr>
          </a:lstStyle>
          <a:p>
            <a:endParaRPr lang="fr-FR" dirty="0"/>
          </a:p>
        </p:txBody>
      </p:sp>
      <p:grpSp>
        <p:nvGrpSpPr>
          <p:cNvPr id="21" name="Groupe 20">
            <a:extLst>
              <a:ext uri="{FF2B5EF4-FFF2-40B4-BE49-F238E27FC236}">
                <a16:creationId xmlns:a16="http://schemas.microsoft.com/office/drawing/2014/main" id="{9AA28501-B59E-DD40-86C3-AC7F94752381}"/>
              </a:ext>
            </a:extLst>
          </p:cNvPr>
          <p:cNvGrpSpPr/>
          <p:nvPr userDrawn="1"/>
        </p:nvGrpSpPr>
        <p:grpSpPr>
          <a:xfrm flipH="1">
            <a:off x="194830" y="-448816"/>
            <a:ext cx="7764016" cy="7764016"/>
            <a:chOff x="4131498" y="2371508"/>
            <a:chExt cx="2300771" cy="2300771"/>
          </a:xfrm>
        </p:grpSpPr>
        <p:sp>
          <p:nvSpPr>
            <p:cNvPr id="22" name="Arc 21">
              <a:extLst>
                <a:ext uri="{FF2B5EF4-FFF2-40B4-BE49-F238E27FC236}">
                  <a16:creationId xmlns:a16="http://schemas.microsoft.com/office/drawing/2014/main" id="{A75E150C-D4AA-8B49-8494-EE8558967A80}"/>
                </a:ext>
              </a:extLst>
            </p:cNvPr>
            <p:cNvSpPr/>
            <p:nvPr/>
          </p:nvSpPr>
          <p:spPr>
            <a:xfrm>
              <a:off x="4131498" y="2371508"/>
              <a:ext cx="2300771" cy="2300771"/>
            </a:xfrm>
            <a:prstGeom prst="arc">
              <a:avLst>
                <a:gd name="adj1" fmla="val 15149074"/>
                <a:gd name="adj2" fmla="val 6667431"/>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3" name="Arc 22">
              <a:extLst>
                <a:ext uri="{FF2B5EF4-FFF2-40B4-BE49-F238E27FC236}">
                  <a16:creationId xmlns:a16="http://schemas.microsoft.com/office/drawing/2014/main" id="{BCDBFD8E-EDA2-3042-B3C9-06E32FA3B289}"/>
                </a:ext>
              </a:extLst>
            </p:cNvPr>
            <p:cNvSpPr/>
            <p:nvPr/>
          </p:nvSpPr>
          <p:spPr>
            <a:xfrm>
              <a:off x="4131498" y="2371508"/>
              <a:ext cx="2300771" cy="2300771"/>
            </a:xfrm>
            <a:prstGeom prst="arc">
              <a:avLst>
                <a:gd name="adj1" fmla="val 15202651"/>
                <a:gd name="adj2" fmla="val 18853246"/>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4" name="Arc 23">
              <a:extLst>
                <a:ext uri="{FF2B5EF4-FFF2-40B4-BE49-F238E27FC236}">
                  <a16:creationId xmlns:a16="http://schemas.microsoft.com/office/drawing/2014/main" id="{C1C6F860-4A3E-6A49-B3A2-30CB69BE1A3B}"/>
                </a:ext>
              </a:extLst>
            </p:cNvPr>
            <p:cNvSpPr/>
            <p:nvPr/>
          </p:nvSpPr>
          <p:spPr>
            <a:xfrm>
              <a:off x="4131498" y="2371508"/>
              <a:ext cx="2300771" cy="2300771"/>
            </a:xfrm>
            <a:prstGeom prst="arc">
              <a:avLst>
                <a:gd name="adj1" fmla="val 1123635"/>
                <a:gd name="adj2" fmla="val 3028918"/>
              </a:avLst>
            </a:prstGeom>
            <a:ln w="66675" cap="rnd">
              <a:solidFill>
                <a:srgbClr val="F1898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5" name="Arc 24">
              <a:extLst>
                <a:ext uri="{FF2B5EF4-FFF2-40B4-BE49-F238E27FC236}">
                  <a16:creationId xmlns:a16="http://schemas.microsoft.com/office/drawing/2014/main" id="{D623DDBD-1252-1E4E-B2F6-AD894C566CC0}"/>
                </a:ext>
              </a:extLst>
            </p:cNvPr>
            <p:cNvSpPr/>
            <p:nvPr/>
          </p:nvSpPr>
          <p:spPr>
            <a:xfrm>
              <a:off x="4173356" y="2420888"/>
              <a:ext cx="2206226" cy="2206226"/>
            </a:xfrm>
            <a:prstGeom prst="arc">
              <a:avLst>
                <a:gd name="adj1" fmla="val 15181689"/>
                <a:gd name="adj2" fmla="val 6308713"/>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6" name="Arc 25">
              <a:extLst>
                <a:ext uri="{FF2B5EF4-FFF2-40B4-BE49-F238E27FC236}">
                  <a16:creationId xmlns:a16="http://schemas.microsoft.com/office/drawing/2014/main" id="{49572A1C-3722-E94A-9DE1-276E59B54648}"/>
                </a:ext>
              </a:extLst>
            </p:cNvPr>
            <p:cNvSpPr/>
            <p:nvPr/>
          </p:nvSpPr>
          <p:spPr>
            <a:xfrm>
              <a:off x="4173356" y="2420888"/>
              <a:ext cx="2206226" cy="2206226"/>
            </a:xfrm>
            <a:prstGeom prst="arc">
              <a:avLst>
                <a:gd name="adj1" fmla="val 15236837"/>
                <a:gd name="adj2" fmla="val 16964217"/>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7" name="Arc 26">
              <a:extLst>
                <a:ext uri="{FF2B5EF4-FFF2-40B4-BE49-F238E27FC236}">
                  <a16:creationId xmlns:a16="http://schemas.microsoft.com/office/drawing/2014/main" id="{BD56B6AC-D91D-214D-B5F9-47C807665A6C}"/>
                </a:ext>
              </a:extLst>
            </p:cNvPr>
            <p:cNvSpPr/>
            <p:nvPr/>
          </p:nvSpPr>
          <p:spPr>
            <a:xfrm>
              <a:off x="4173356" y="2420888"/>
              <a:ext cx="2206226" cy="2206226"/>
            </a:xfrm>
            <a:prstGeom prst="arc">
              <a:avLst>
                <a:gd name="adj1" fmla="val 21465926"/>
                <a:gd name="adj2" fmla="val 1951594"/>
              </a:avLst>
            </a:prstGeom>
            <a:ln w="66675" cap="rnd">
              <a:solidFill>
                <a:srgbClr val="3C77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8" name="Arc 27">
              <a:extLst>
                <a:ext uri="{FF2B5EF4-FFF2-40B4-BE49-F238E27FC236}">
                  <a16:creationId xmlns:a16="http://schemas.microsoft.com/office/drawing/2014/main" id="{CE4CD4CF-10EC-394E-B5AF-F8BC0142E0A7}"/>
                </a:ext>
              </a:extLst>
            </p:cNvPr>
            <p:cNvSpPr/>
            <p:nvPr/>
          </p:nvSpPr>
          <p:spPr>
            <a:xfrm>
              <a:off x="4214598" y="2472255"/>
              <a:ext cx="2110635" cy="2110635"/>
            </a:xfrm>
            <a:prstGeom prst="arc">
              <a:avLst>
                <a:gd name="adj1" fmla="val 15989733"/>
                <a:gd name="adj2" fmla="val 18526861"/>
              </a:avLst>
            </a:prstGeom>
            <a:ln w="66675" cap="rnd">
              <a:solidFill>
                <a:srgbClr val="48B1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9" name="Arc 28">
              <a:extLst>
                <a:ext uri="{FF2B5EF4-FFF2-40B4-BE49-F238E27FC236}">
                  <a16:creationId xmlns:a16="http://schemas.microsoft.com/office/drawing/2014/main" id="{3359E9AA-4CAB-2E4A-9DE4-E1174C04B488}"/>
                </a:ext>
              </a:extLst>
            </p:cNvPr>
            <p:cNvSpPr/>
            <p:nvPr/>
          </p:nvSpPr>
          <p:spPr>
            <a:xfrm>
              <a:off x="4214598" y="2472255"/>
              <a:ext cx="2110635" cy="2110635"/>
            </a:xfrm>
            <a:prstGeom prst="arc">
              <a:avLst>
                <a:gd name="adj1" fmla="val 20547824"/>
                <a:gd name="adj2" fmla="val 364544"/>
              </a:avLst>
            </a:prstGeom>
            <a:ln w="66675" cap="rnd">
              <a:solidFill>
                <a:srgbClr val="3CBCD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0" name="Arc 29">
              <a:extLst>
                <a:ext uri="{FF2B5EF4-FFF2-40B4-BE49-F238E27FC236}">
                  <a16:creationId xmlns:a16="http://schemas.microsoft.com/office/drawing/2014/main" id="{42AC1922-7224-4D42-9567-D2CF793D1342}"/>
                </a:ext>
              </a:extLst>
            </p:cNvPr>
            <p:cNvSpPr/>
            <p:nvPr/>
          </p:nvSpPr>
          <p:spPr>
            <a:xfrm>
              <a:off x="4131498" y="2371508"/>
              <a:ext cx="2300771" cy="2300771"/>
            </a:xfrm>
            <a:prstGeom prst="arc">
              <a:avLst>
                <a:gd name="adj1" fmla="val 18561785"/>
                <a:gd name="adj2" fmla="val 20974012"/>
              </a:avLst>
            </a:prstGeom>
            <a:ln w="66675" cap="rnd">
              <a:solidFill>
                <a:srgbClr val="A0BAD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5" name="Arc 34">
              <a:extLst>
                <a:ext uri="{FF2B5EF4-FFF2-40B4-BE49-F238E27FC236}">
                  <a16:creationId xmlns:a16="http://schemas.microsoft.com/office/drawing/2014/main" id="{0E1FC130-250D-1D4A-B716-9FCE04B12202}"/>
                </a:ext>
              </a:extLst>
            </p:cNvPr>
            <p:cNvSpPr/>
            <p:nvPr/>
          </p:nvSpPr>
          <p:spPr>
            <a:xfrm>
              <a:off x="4214598" y="2472255"/>
              <a:ext cx="2110635" cy="2110635"/>
            </a:xfrm>
            <a:prstGeom prst="arc">
              <a:avLst>
                <a:gd name="adj1" fmla="val 3004013"/>
                <a:gd name="adj2" fmla="val 5097892"/>
              </a:avLst>
            </a:prstGeom>
            <a:ln w="66675" cap="rnd">
              <a:solidFill>
                <a:srgbClr val="FFDF6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6" name="Arc 35">
              <a:extLst>
                <a:ext uri="{FF2B5EF4-FFF2-40B4-BE49-F238E27FC236}">
                  <a16:creationId xmlns:a16="http://schemas.microsoft.com/office/drawing/2014/main" id="{8FE663D9-B314-3842-9CA6-FF82EC8AFEA4}"/>
                </a:ext>
              </a:extLst>
            </p:cNvPr>
            <p:cNvSpPr/>
            <p:nvPr userDrawn="1"/>
          </p:nvSpPr>
          <p:spPr>
            <a:xfrm>
              <a:off x="4173356" y="2420888"/>
              <a:ext cx="2206226" cy="2206226"/>
            </a:xfrm>
            <a:prstGeom prst="arc">
              <a:avLst>
                <a:gd name="adj1" fmla="val 18252074"/>
                <a:gd name="adj2" fmla="val 18853246"/>
              </a:avLst>
            </a:prstGeom>
            <a:ln w="66675" cap="rnd">
              <a:solidFill>
                <a:srgbClr val="E9364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7" name="Arc 36">
              <a:extLst>
                <a:ext uri="{FF2B5EF4-FFF2-40B4-BE49-F238E27FC236}">
                  <a16:creationId xmlns:a16="http://schemas.microsoft.com/office/drawing/2014/main" id="{320DD43E-1FA2-E943-AC82-D55E6606FF8E}"/>
                </a:ext>
              </a:extLst>
            </p:cNvPr>
            <p:cNvSpPr/>
            <p:nvPr userDrawn="1"/>
          </p:nvSpPr>
          <p:spPr>
            <a:xfrm>
              <a:off x="4173356" y="2420888"/>
              <a:ext cx="2206226" cy="2206226"/>
            </a:xfrm>
            <a:prstGeom prst="arc">
              <a:avLst>
                <a:gd name="adj1" fmla="val 2065155"/>
                <a:gd name="adj2" fmla="val 2369033"/>
              </a:avLst>
            </a:prstGeom>
            <a:ln w="66675" cap="rnd">
              <a:solidFill>
                <a:srgbClr val="6C479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sp>
        <p:nvSpPr>
          <p:cNvPr id="5" name="Espace réservé pour une image  4">
            <a:extLst>
              <a:ext uri="{FF2B5EF4-FFF2-40B4-BE49-F238E27FC236}">
                <a16:creationId xmlns:a16="http://schemas.microsoft.com/office/drawing/2014/main" id="{1E03B142-BE64-6B47-9ACC-B967897C98D5}"/>
              </a:ext>
            </a:extLst>
          </p:cNvPr>
          <p:cNvSpPr>
            <a:spLocks noGrp="1"/>
          </p:cNvSpPr>
          <p:nvPr>
            <p:ph type="pic" sz="quarter" idx="14"/>
          </p:nvPr>
        </p:nvSpPr>
        <p:spPr>
          <a:xfrm>
            <a:off x="8288172" y="1451113"/>
            <a:ext cx="3721750" cy="3721751"/>
          </a:xfrm>
          <a:prstGeom prst="ellipse">
            <a:avLst/>
          </a:prstGeom>
          <a:solidFill>
            <a:schemeClr val="bg1">
              <a:lumMod val="95000"/>
            </a:schemeClr>
          </a:solidFill>
          <a:ln w="76200">
            <a:solidFill>
              <a:schemeClr val="bg1"/>
            </a:solidFill>
          </a:ln>
        </p:spPr>
        <p:txBody>
          <a:bodyPr/>
          <a:lstStyle>
            <a:lvl1pPr>
              <a:defRPr b="0" i="0">
                <a:solidFill>
                  <a:schemeClr val="bg2"/>
                </a:solidFill>
                <a:latin typeface="Segoe UI Light" panose="020B0502040204020203" pitchFamily="34" charset="0"/>
                <a:cs typeface="Segoe UI Light" panose="020B0502040204020203" pitchFamily="34" charset="0"/>
              </a:defRPr>
            </a:lvl1pPr>
          </a:lstStyle>
          <a:p>
            <a:endParaRPr lang="fr-FR" dirty="0"/>
          </a:p>
        </p:txBody>
      </p:sp>
      <p:sp>
        <p:nvSpPr>
          <p:cNvPr id="32" name="Espace réservé pour une image  4">
            <a:extLst>
              <a:ext uri="{FF2B5EF4-FFF2-40B4-BE49-F238E27FC236}">
                <a16:creationId xmlns:a16="http://schemas.microsoft.com/office/drawing/2014/main" id="{4BE8AF3D-9B32-A642-970E-FD43019DB0CC}"/>
              </a:ext>
            </a:extLst>
          </p:cNvPr>
          <p:cNvSpPr>
            <a:spLocks noGrp="1"/>
          </p:cNvSpPr>
          <p:nvPr>
            <p:ph type="pic" sz="quarter" idx="15"/>
          </p:nvPr>
        </p:nvSpPr>
        <p:spPr>
          <a:xfrm>
            <a:off x="8929201" y="278296"/>
            <a:ext cx="2041983" cy="2041984"/>
          </a:xfrm>
          <a:prstGeom prst="ellipse">
            <a:avLst/>
          </a:prstGeom>
          <a:solidFill>
            <a:schemeClr val="bg1">
              <a:lumMod val="95000"/>
            </a:schemeClr>
          </a:solidFill>
          <a:ln w="76200">
            <a:solidFill>
              <a:schemeClr val="bg1"/>
            </a:solidFill>
          </a:ln>
        </p:spPr>
        <p:txBody>
          <a:bodyPr/>
          <a:lstStyle>
            <a:lvl1pPr>
              <a:defRPr b="0" i="0">
                <a:solidFill>
                  <a:schemeClr val="bg2"/>
                </a:solidFill>
                <a:latin typeface="Segoe UI Light" panose="020B0502040204020203" pitchFamily="34" charset="0"/>
                <a:cs typeface="Segoe UI Light" panose="020B0502040204020203" pitchFamily="34" charset="0"/>
              </a:defRPr>
            </a:lvl1pPr>
          </a:lstStyle>
          <a:p>
            <a:endParaRPr lang="fr-FR" dirty="0"/>
          </a:p>
        </p:txBody>
      </p:sp>
      <p:sp>
        <p:nvSpPr>
          <p:cNvPr id="33" name="Espace réservé pour une image  4">
            <a:extLst>
              <a:ext uri="{FF2B5EF4-FFF2-40B4-BE49-F238E27FC236}">
                <a16:creationId xmlns:a16="http://schemas.microsoft.com/office/drawing/2014/main" id="{09A3445F-332D-714A-A623-0B2E2AAECFE2}"/>
              </a:ext>
            </a:extLst>
          </p:cNvPr>
          <p:cNvSpPr>
            <a:spLocks noGrp="1"/>
          </p:cNvSpPr>
          <p:nvPr>
            <p:ph type="pic" sz="quarter" idx="16"/>
          </p:nvPr>
        </p:nvSpPr>
        <p:spPr>
          <a:xfrm>
            <a:off x="10368846" y="3862669"/>
            <a:ext cx="2339346" cy="2339347"/>
          </a:xfrm>
          <a:prstGeom prst="ellipse">
            <a:avLst/>
          </a:prstGeom>
          <a:solidFill>
            <a:schemeClr val="bg1">
              <a:lumMod val="95000"/>
            </a:schemeClr>
          </a:solidFill>
          <a:ln w="76200">
            <a:solidFill>
              <a:schemeClr val="bg1"/>
            </a:solidFill>
          </a:ln>
        </p:spPr>
        <p:txBody>
          <a:bodyPr/>
          <a:lstStyle>
            <a:lvl1pPr>
              <a:defRPr b="0" i="0">
                <a:solidFill>
                  <a:schemeClr val="bg2"/>
                </a:solidFill>
                <a:latin typeface="Segoe UI Light" panose="020B0502040204020203" pitchFamily="34" charset="0"/>
                <a:cs typeface="Segoe UI Light" panose="020B0502040204020203" pitchFamily="34" charset="0"/>
              </a:defRPr>
            </a:lvl1pPr>
          </a:lstStyle>
          <a:p>
            <a:endParaRPr lang="fr-FR" dirty="0"/>
          </a:p>
        </p:txBody>
      </p:sp>
      <p:pic>
        <p:nvPicPr>
          <p:cNvPr id="34" name="Image 33">
            <a:extLst>
              <a:ext uri="{FF2B5EF4-FFF2-40B4-BE49-F238E27FC236}">
                <a16:creationId xmlns:a16="http://schemas.microsoft.com/office/drawing/2014/main" id="{3BB112A3-B310-A84C-8AB3-510E7DDC5A3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62025" y="6411903"/>
            <a:ext cx="633014" cy="308528"/>
          </a:xfrm>
          <a:prstGeom prst="rect">
            <a:avLst/>
          </a:prstGeom>
        </p:spPr>
      </p:pic>
    </p:spTree>
    <p:extLst>
      <p:ext uri="{BB962C8B-B14F-4D97-AF65-F5344CB8AC3E}">
        <p14:creationId xmlns:p14="http://schemas.microsoft.com/office/powerpoint/2010/main" val="397688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70534-40E2-4F47-B280-324070DB6F64}"/>
              </a:ext>
            </a:extLst>
          </p:cNvPr>
          <p:cNvSpPr>
            <a:spLocks noGrp="1"/>
          </p:cNvSpPr>
          <p:nvPr>
            <p:ph type="title"/>
          </p:nvPr>
        </p:nvSpPr>
        <p:spPr>
          <a:xfrm>
            <a:off x="1305340" y="274638"/>
            <a:ext cx="5945842" cy="1143000"/>
          </a:xfrm>
        </p:spPr>
        <p:txBody>
          <a:bodyPr/>
          <a:lstStyle>
            <a:lvl1pPr>
              <a:defRPr>
                <a:solidFill>
                  <a:srgbClr val="F2861F"/>
                </a:solidFill>
              </a:defRPr>
            </a:lvl1pPr>
          </a:lstStyle>
          <a:p>
            <a:r>
              <a:rPr lang="fr-FR"/>
              <a:t>Modifiez le style du titre</a:t>
            </a:r>
          </a:p>
        </p:txBody>
      </p:sp>
      <p:sp>
        <p:nvSpPr>
          <p:cNvPr id="3" name="Espace réservé du numéro de diapositive 2">
            <a:extLst>
              <a:ext uri="{FF2B5EF4-FFF2-40B4-BE49-F238E27FC236}">
                <a16:creationId xmlns:a16="http://schemas.microsoft.com/office/drawing/2014/main" id="{79BEAC20-36FC-E048-8D5F-4E01DE16430A}"/>
              </a:ext>
            </a:extLst>
          </p:cNvPr>
          <p:cNvSpPr>
            <a:spLocks noGrp="1"/>
          </p:cNvSpPr>
          <p:nvPr>
            <p:ph type="sldNum" sz="quarter" idx="10"/>
          </p:nvPr>
        </p:nvSpPr>
        <p:spPr/>
        <p:txBody>
          <a:bodyPr/>
          <a:lstStyle/>
          <a:p>
            <a:fld id="{E97D5D8F-EC9D-E14D-BFE3-832F09A75607}" type="slidenum">
              <a:rPr lang="fr-FR" smtClean="0"/>
              <a:pPr/>
              <a:t>‹N°›</a:t>
            </a:fld>
            <a:endParaRPr lang="fr-FR" dirty="0"/>
          </a:p>
        </p:txBody>
      </p:sp>
      <p:sp>
        <p:nvSpPr>
          <p:cNvPr id="4" name="Espace réservé du pied de page 3">
            <a:extLst>
              <a:ext uri="{FF2B5EF4-FFF2-40B4-BE49-F238E27FC236}">
                <a16:creationId xmlns:a16="http://schemas.microsoft.com/office/drawing/2014/main" id="{EBB0EF77-4F61-7D47-AB02-0251ADAC0B0C}"/>
              </a:ext>
            </a:extLst>
          </p:cNvPr>
          <p:cNvSpPr>
            <a:spLocks noGrp="1"/>
          </p:cNvSpPr>
          <p:nvPr>
            <p:ph type="ftr" sz="quarter" idx="11"/>
          </p:nvPr>
        </p:nvSpPr>
        <p:spPr>
          <a:xfrm>
            <a:off x="3572024" y="6396605"/>
            <a:ext cx="7609497" cy="324872"/>
          </a:xfrm>
        </p:spPr>
        <p:txBody>
          <a:bodyPr/>
          <a:lstStyle/>
          <a:p>
            <a:endParaRPr lang="fr-FR" dirty="0"/>
          </a:p>
        </p:txBody>
      </p:sp>
      <p:grpSp>
        <p:nvGrpSpPr>
          <p:cNvPr id="5" name="Groupe 4">
            <a:extLst>
              <a:ext uri="{FF2B5EF4-FFF2-40B4-BE49-F238E27FC236}">
                <a16:creationId xmlns:a16="http://schemas.microsoft.com/office/drawing/2014/main" id="{7B8A7A53-C708-7F47-A3D8-31294A64F5CD}"/>
              </a:ext>
            </a:extLst>
          </p:cNvPr>
          <p:cNvGrpSpPr/>
          <p:nvPr userDrawn="1"/>
        </p:nvGrpSpPr>
        <p:grpSpPr>
          <a:xfrm flipH="1">
            <a:off x="316128" y="-654089"/>
            <a:ext cx="8098296" cy="8098296"/>
            <a:chOff x="4131498" y="2371508"/>
            <a:chExt cx="2300771" cy="2300771"/>
          </a:xfrm>
        </p:grpSpPr>
        <p:sp>
          <p:nvSpPr>
            <p:cNvPr id="6" name="Arc 5">
              <a:extLst>
                <a:ext uri="{FF2B5EF4-FFF2-40B4-BE49-F238E27FC236}">
                  <a16:creationId xmlns:a16="http://schemas.microsoft.com/office/drawing/2014/main" id="{1265A499-60CD-EF48-BDC6-C6ABE6EA8DAC}"/>
                </a:ext>
              </a:extLst>
            </p:cNvPr>
            <p:cNvSpPr/>
            <p:nvPr/>
          </p:nvSpPr>
          <p:spPr>
            <a:xfrm>
              <a:off x="4131498" y="2371508"/>
              <a:ext cx="2300771" cy="2300771"/>
            </a:xfrm>
            <a:prstGeom prst="arc">
              <a:avLst>
                <a:gd name="adj1" fmla="val 20565340"/>
                <a:gd name="adj2" fmla="val 1687708"/>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 name="Arc 6">
              <a:extLst>
                <a:ext uri="{FF2B5EF4-FFF2-40B4-BE49-F238E27FC236}">
                  <a16:creationId xmlns:a16="http://schemas.microsoft.com/office/drawing/2014/main" id="{F0F77269-5D24-5540-A987-A333392C9755}"/>
                </a:ext>
              </a:extLst>
            </p:cNvPr>
            <p:cNvSpPr/>
            <p:nvPr/>
          </p:nvSpPr>
          <p:spPr>
            <a:xfrm>
              <a:off x="4131498" y="2371508"/>
              <a:ext cx="2300771" cy="2300771"/>
            </a:xfrm>
            <a:prstGeom prst="arc">
              <a:avLst>
                <a:gd name="adj1" fmla="val 16795307"/>
                <a:gd name="adj2" fmla="val 18853246"/>
              </a:avLst>
            </a:prstGeom>
            <a:ln w="66675" cap="rnd">
              <a:solidFill>
                <a:srgbClr val="CAD5D7">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 name="Arc 7">
              <a:extLst>
                <a:ext uri="{FF2B5EF4-FFF2-40B4-BE49-F238E27FC236}">
                  <a16:creationId xmlns:a16="http://schemas.microsoft.com/office/drawing/2014/main" id="{0AC94706-070F-5F44-882E-46AAFBDCCFE0}"/>
                </a:ext>
              </a:extLst>
            </p:cNvPr>
            <p:cNvSpPr/>
            <p:nvPr/>
          </p:nvSpPr>
          <p:spPr>
            <a:xfrm>
              <a:off x="4173356" y="2420888"/>
              <a:ext cx="2206226" cy="2206226"/>
            </a:xfrm>
            <a:prstGeom prst="arc">
              <a:avLst>
                <a:gd name="adj1" fmla="val 2471098"/>
                <a:gd name="adj2" fmla="val 6687699"/>
              </a:avLst>
            </a:prstGeom>
            <a:ln w="66675" cap="rnd">
              <a:solidFill>
                <a:srgbClr val="F2861F">
                  <a:alpha val="61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9" name="Arc 8">
              <a:extLst>
                <a:ext uri="{FF2B5EF4-FFF2-40B4-BE49-F238E27FC236}">
                  <a16:creationId xmlns:a16="http://schemas.microsoft.com/office/drawing/2014/main" id="{1301DA94-DD6C-3049-B232-1C680ECB2D84}"/>
                </a:ext>
              </a:extLst>
            </p:cNvPr>
            <p:cNvSpPr/>
            <p:nvPr/>
          </p:nvSpPr>
          <p:spPr>
            <a:xfrm>
              <a:off x="4173356" y="2420888"/>
              <a:ext cx="2206226" cy="2206226"/>
            </a:xfrm>
            <a:prstGeom prst="arc">
              <a:avLst>
                <a:gd name="adj1" fmla="val 14615675"/>
                <a:gd name="adj2" fmla="val 18194884"/>
              </a:avLst>
            </a:prstGeom>
            <a:ln w="66675" cap="rnd">
              <a:solidFill>
                <a:srgbClr val="F2861F">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0" name="Arc 9">
              <a:extLst>
                <a:ext uri="{FF2B5EF4-FFF2-40B4-BE49-F238E27FC236}">
                  <a16:creationId xmlns:a16="http://schemas.microsoft.com/office/drawing/2014/main" id="{27F4460E-91E8-484A-AFBA-2B7205CC473E}"/>
                </a:ext>
              </a:extLst>
            </p:cNvPr>
            <p:cNvSpPr/>
            <p:nvPr/>
          </p:nvSpPr>
          <p:spPr>
            <a:xfrm>
              <a:off x="4173356" y="2420888"/>
              <a:ext cx="2206226" cy="2206226"/>
            </a:xfrm>
            <a:prstGeom prst="arc">
              <a:avLst>
                <a:gd name="adj1" fmla="val 21465926"/>
                <a:gd name="adj2" fmla="val 884547"/>
              </a:avLst>
            </a:prstGeom>
            <a:ln w="66675" cap="rnd">
              <a:solidFill>
                <a:srgbClr val="CAD5D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1" name="Arc 10">
              <a:extLst>
                <a:ext uri="{FF2B5EF4-FFF2-40B4-BE49-F238E27FC236}">
                  <a16:creationId xmlns:a16="http://schemas.microsoft.com/office/drawing/2014/main" id="{761638D8-7180-7849-9802-FA54F5F0D13A}"/>
                </a:ext>
              </a:extLst>
            </p:cNvPr>
            <p:cNvSpPr/>
            <p:nvPr/>
          </p:nvSpPr>
          <p:spPr>
            <a:xfrm>
              <a:off x="4214598" y="2472255"/>
              <a:ext cx="2110635" cy="2110635"/>
            </a:xfrm>
            <a:prstGeom prst="arc">
              <a:avLst>
                <a:gd name="adj1" fmla="val 15420750"/>
                <a:gd name="adj2" fmla="val 18526861"/>
              </a:avLst>
            </a:prstGeom>
            <a:ln w="66675" cap="rnd">
              <a:solidFill>
                <a:srgbClr val="CAD5D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2" name="Arc 11">
              <a:extLst>
                <a:ext uri="{FF2B5EF4-FFF2-40B4-BE49-F238E27FC236}">
                  <a16:creationId xmlns:a16="http://schemas.microsoft.com/office/drawing/2014/main" id="{B843A8FB-397C-9244-9C9E-02B57BAD0CFB}"/>
                </a:ext>
              </a:extLst>
            </p:cNvPr>
            <p:cNvSpPr/>
            <p:nvPr/>
          </p:nvSpPr>
          <p:spPr>
            <a:xfrm>
              <a:off x="4131498" y="2371508"/>
              <a:ext cx="2300771" cy="2300771"/>
            </a:xfrm>
            <a:prstGeom prst="arc">
              <a:avLst>
                <a:gd name="adj1" fmla="val 2241073"/>
                <a:gd name="adj2" fmla="val 3382062"/>
              </a:avLst>
            </a:prstGeom>
            <a:ln w="66675" cap="rnd">
              <a:solidFill>
                <a:srgbClr val="CAD5D7">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3" name="Arc 12">
              <a:extLst>
                <a:ext uri="{FF2B5EF4-FFF2-40B4-BE49-F238E27FC236}">
                  <a16:creationId xmlns:a16="http://schemas.microsoft.com/office/drawing/2014/main" id="{C545F97B-0E27-944D-9B4B-F224002C8FC6}"/>
                </a:ext>
              </a:extLst>
            </p:cNvPr>
            <p:cNvSpPr/>
            <p:nvPr/>
          </p:nvSpPr>
          <p:spPr>
            <a:xfrm>
              <a:off x="4214598" y="2472255"/>
              <a:ext cx="2110635" cy="2110635"/>
            </a:xfrm>
            <a:prstGeom prst="arc">
              <a:avLst>
                <a:gd name="adj1" fmla="val 3004013"/>
                <a:gd name="adj2" fmla="val 5097892"/>
              </a:avLst>
            </a:prstGeom>
            <a:ln w="66675" cap="rnd">
              <a:solidFill>
                <a:srgbClr val="CAD5D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sp>
        <p:nvSpPr>
          <p:cNvPr id="19" name="Espace réservé du contenu 18">
            <a:extLst>
              <a:ext uri="{FF2B5EF4-FFF2-40B4-BE49-F238E27FC236}">
                <a16:creationId xmlns:a16="http://schemas.microsoft.com/office/drawing/2014/main" id="{9601BD79-6F46-0F47-BE29-54C7686C7B69}"/>
              </a:ext>
            </a:extLst>
          </p:cNvPr>
          <p:cNvSpPr>
            <a:spLocks noGrp="1"/>
          </p:cNvSpPr>
          <p:nvPr>
            <p:ph sz="quarter" idx="13"/>
          </p:nvPr>
        </p:nvSpPr>
        <p:spPr>
          <a:xfrm>
            <a:off x="1311205" y="1421848"/>
            <a:ext cx="8230359" cy="38359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6" name="Image 15">
            <a:extLst>
              <a:ext uri="{FF2B5EF4-FFF2-40B4-BE49-F238E27FC236}">
                <a16:creationId xmlns:a16="http://schemas.microsoft.com/office/drawing/2014/main" id="{4F9BEC38-ACE0-8249-BBBC-49E2E0AD931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62025" y="6411903"/>
            <a:ext cx="633014" cy="308528"/>
          </a:xfrm>
          <a:prstGeom prst="rect">
            <a:avLst/>
          </a:prstGeom>
        </p:spPr>
      </p:pic>
    </p:spTree>
    <p:extLst>
      <p:ext uri="{BB962C8B-B14F-4D97-AF65-F5344CB8AC3E}">
        <p14:creationId xmlns:p14="http://schemas.microsoft.com/office/powerpoint/2010/main" val="663699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onnes Texte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70534-40E2-4F47-B280-324070DB6F64}"/>
              </a:ext>
            </a:extLst>
          </p:cNvPr>
          <p:cNvSpPr>
            <a:spLocks noGrp="1"/>
          </p:cNvSpPr>
          <p:nvPr>
            <p:ph type="title"/>
          </p:nvPr>
        </p:nvSpPr>
        <p:spPr>
          <a:xfrm>
            <a:off x="1305340" y="274638"/>
            <a:ext cx="5945842" cy="1143000"/>
          </a:xfrm>
        </p:spPr>
        <p:txBody>
          <a:bodyPr/>
          <a:lstStyle>
            <a:lvl1pPr>
              <a:defRPr>
                <a:solidFill>
                  <a:srgbClr val="F2861F"/>
                </a:solidFill>
              </a:defRPr>
            </a:lvl1pPr>
          </a:lstStyle>
          <a:p>
            <a:r>
              <a:rPr lang="fr-FR"/>
              <a:t>Modifiez le style du titre</a:t>
            </a:r>
          </a:p>
        </p:txBody>
      </p:sp>
      <p:sp>
        <p:nvSpPr>
          <p:cNvPr id="3" name="Espace réservé du numéro de diapositive 2">
            <a:extLst>
              <a:ext uri="{FF2B5EF4-FFF2-40B4-BE49-F238E27FC236}">
                <a16:creationId xmlns:a16="http://schemas.microsoft.com/office/drawing/2014/main" id="{79BEAC20-36FC-E048-8D5F-4E01DE16430A}"/>
              </a:ext>
            </a:extLst>
          </p:cNvPr>
          <p:cNvSpPr>
            <a:spLocks noGrp="1"/>
          </p:cNvSpPr>
          <p:nvPr>
            <p:ph type="sldNum" sz="quarter" idx="10"/>
          </p:nvPr>
        </p:nvSpPr>
        <p:spPr/>
        <p:txBody>
          <a:bodyPr/>
          <a:lstStyle/>
          <a:p>
            <a:fld id="{E97D5D8F-EC9D-E14D-BFE3-832F09A75607}" type="slidenum">
              <a:rPr lang="fr-FR" smtClean="0"/>
              <a:pPr/>
              <a:t>‹N°›</a:t>
            </a:fld>
            <a:endParaRPr lang="fr-FR" dirty="0"/>
          </a:p>
        </p:txBody>
      </p:sp>
      <p:sp>
        <p:nvSpPr>
          <p:cNvPr id="4" name="Espace réservé du pied de page 3">
            <a:extLst>
              <a:ext uri="{FF2B5EF4-FFF2-40B4-BE49-F238E27FC236}">
                <a16:creationId xmlns:a16="http://schemas.microsoft.com/office/drawing/2014/main" id="{EBB0EF77-4F61-7D47-AB02-0251ADAC0B0C}"/>
              </a:ext>
            </a:extLst>
          </p:cNvPr>
          <p:cNvSpPr>
            <a:spLocks noGrp="1"/>
          </p:cNvSpPr>
          <p:nvPr>
            <p:ph type="ftr" sz="quarter" idx="11"/>
          </p:nvPr>
        </p:nvSpPr>
        <p:spPr>
          <a:xfrm>
            <a:off x="3572025" y="6396605"/>
            <a:ext cx="7619436" cy="324872"/>
          </a:xfrm>
        </p:spPr>
        <p:txBody>
          <a:bodyPr/>
          <a:lstStyle/>
          <a:p>
            <a:endParaRPr lang="fr-FR" dirty="0"/>
          </a:p>
        </p:txBody>
      </p:sp>
      <p:grpSp>
        <p:nvGrpSpPr>
          <p:cNvPr id="5" name="Groupe 4">
            <a:extLst>
              <a:ext uri="{FF2B5EF4-FFF2-40B4-BE49-F238E27FC236}">
                <a16:creationId xmlns:a16="http://schemas.microsoft.com/office/drawing/2014/main" id="{7B8A7A53-C708-7F47-A3D8-31294A64F5CD}"/>
              </a:ext>
            </a:extLst>
          </p:cNvPr>
          <p:cNvGrpSpPr/>
          <p:nvPr userDrawn="1"/>
        </p:nvGrpSpPr>
        <p:grpSpPr>
          <a:xfrm flipH="1">
            <a:off x="316128" y="-654089"/>
            <a:ext cx="8098296" cy="8098296"/>
            <a:chOff x="4131498" y="2371508"/>
            <a:chExt cx="2300771" cy="2300771"/>
          </a:xfrm>
        </p:grpSpPr>
        <p:sp>
          <p:nvSpPr>
            <p:cNvPr id="6" name="Arc 5">
              <a:extLst>
                <a:ext uri="{FF2B5EF4-FFF2-40B4-BE49-F238E27FC236}">
                  <a16:creationId xmlns:a16="http://schemas.microsoft.com/office/drawing/2014/main" id="{1265A499-60CD-EF48-BDC6-C6ABE6EA8DAC}"/>
                </a:ext>
              </a:extLst>
            </p:cNvPr>
            <p:cNvSpPr/>
            <p:nvPr/>
          </p:nvSpPr>
          <p:spPr>
            <a:xfrm>
              <a:off x="4131498" y="2371508"/>
              <a:ext cx="2300771" cy="2300771"/>
            </a:xfrm>
            <a:prstGeom prst="arc">
              <a:avLst>
                <a:gd name="adj1" fmla="val 20565340"/>
                <a:gd name="adj2" fmla="val 1687708"/>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 name="Arc 6">
              <a:extLst>
                <a:ext uri="{FF2B5EF4-FFF2-40B4-BE49-F238E27FC236}">
                  <a16:creationId xmlns:a16="http://schemas.microsoft.com/office/drawing/2014/main" id="{F0F77269-5D24-5540-A987-A333392C9755}"/>
                </a:ext>
              </a:extLst>
            </p:cNvPr>
            <p:cNvSpPr/>
            <p:nvPr/>
          </p:nvSpPr>
          <p:spPr>
            <a:xfrm>
              <a:off x="4131498" y="2371508"/>
              <a:ext cx="2300771" cy="2300771"/>
            </a:xfrm>
            <a:prstGeom prst="arc">
              <a:avLst>
                <a:gd name="adj1" fmla="val 16795307"/>
                <a:gd name="adj2" fmla="val 18853246"/>
              </a:avLst>
            </a:prstGeom>
            <a:ln w="66675" cap="rnd">
              <a:solidFill>
                <a:srgbClr val="CAD5D7">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 name="Arc 7">
              <a:extLst>
                <a:ext uri="{FF2B5EF4-FFF2-40B4-BE49-F238E27FC236}">
                  <a16:creationId xmlns:a16="http://schemas.microsoft.com/office/drawing/2014/main" id="{0AC94706-070F-5F44-882E-46AAFBDCCFE0}"/>
                </a:ext>
              </a:extLst>
            </p:cNvPr>
            <p:cNvSpPr/>
            <p:nvPr/>
          </p:nvSpPr>
          <p:spPr>
            <a:xfrm>
              <a:off x="4173356" y="2420888"/>
              <a:ext cx="2206226" cy="2206226"/>
            </a:xfrm>
            <a:prstGeom prst="arc">
              <a:avLst>
                <a:gd name="adj1" fmla="val 2471098"/>
                <a:gd name="adj2" fmla="val 6687699"/>
              </a:avLst>
            </a:prstGeom>
            <a:ln w="66675" cap="rnd">
              <a:solidFill>
                <a:srgbClr val="F2861F">
                  <a:alpha val="61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9" name="Arc 8">
              <a:extLst>
                <a:ext uri="{FF2B5EF4-FFF2-40B4-BE49-F238E27FC236}">
                  <a16:creationId xmlns:a16="http://schemas.microsoft.com/office/drawing/2014/main" id="{1301DA94-DD6C-3049-B232-1C680ECB2D84}"/>
                </a:ext>
              </a:extLst>
            </p:cNvPr>
            <p:cNvSpPr/>
            <p:nvPr/>
          </p:nvSpPr>
          <p:spPr>
            <a:xfrm>
              <a:off x="4173356" y="2420888"/>
              <a:ext cx="2206226" cy="2206226"/>
            </a:xfrm>
            <a:prstGeom prst="arc">
              <a:avLst>
                <a:gd name="adj1" fmla="val 14615675"/>
                <a:gd name="adj2" fmla="val 18194884"/>
              </a:avLst>
            </a:prstGeom>
            <a:ln w="66675" cap="rnd">
              <a:solidFill>
                <a:srgbClr val="F2861F">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0" name="Arc 9">
              <a:extLst>
                <a:ext uri="{FF2B5EF4-FFF2-40B4-BE49-F238E27FC236}">
                  <a16:creationId xmlns:a16="http://schemas.microsoft.com/office/drawing/2014/main" id="{27F4460E-91E8-484A-AFBA-2B7205CC473E}"/>
                </a:ext>
              </a:extLst>
            </p:cNvPr>
            <p:cNvSpPr/>
            <p:nvPr/>
          </p:nvSpPr>
          <p:spPr>
            <a:xfrm>
              <a:off x="4173356" y="2420888"/>
              <a:ext cx="2206226" cy="2206226"/>
            </a:xfrm>
            <a:prstGeom prst="arc">
              <a:avLst>
                <a:gd name="adj1" fmla="val 21465926"/>
                <a:gd name="adj2" fmla="val 884547"/>
              </a:avLst>
            </a:prstGeom>
            <a:ln w="66675" cap="rnd">
              <a:solidFill>
                <a:srgbClr val="CAD5D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1" name="Arc 10">
              <a:extLst>
                <a:ext uri="{FF2B5EF4-FFF2-40B4-BE49-F238E27FC236}">
                  <a16:creationId xmlns:a16="http://schemas.microsoft.com/office/drawing/2014/main" id="{761638D8-7180-7849-9802-FA54F5F0D13A}"/>
                </a:ext>
              </a:extLst>
            </p:cNvPr>
            <p:cNvSpPr/>
            <p:nvPr/>
          </p:nvSpPr>
          <p:spPr>
            <a:xfrm>
              <a:off x="4214598" y="2472255"/>
              <a:ext cx="2110635" cy="2110635"/>
            </a:xfrm>
            <a:prstGeom prst="arc">
              <a:avLst>
                <a:gd name="adj1" fmla="val 15420750"/>
                <a:gd name="adj2" fmla="val 18526861"/>
              </a:avLst>
            </a:prstGeom>
            <a:ln w="66675" cap="rnd">
              <a:solidFill>
                <a:srgbClr val="CAD5D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2" name="Arc 11">
              <a:extLst>
                <a:ext uri="{FF2B5EF4-FFF2-40B4-BE49-F238E27FC236}">
                  <a16:creationId xmlns:a16="http://schemas.microsoft.com/office/drawing/2014/main" id="{B843A8FB-397C-9244-9C9E-02B57BAD0CFB}"/>
                </a:ext>
              </a:extLst>
            </p:cNvPr>
            <p:cNvSpPr/>
            <p:nvPr/>
          </p:nvSpPr>
          <p:spPr>
            <a:xfrm>
              <a:off x="4131498" y="2371508"/>
              <a:ext cx="2300771" cy="2300771"/>
            </a:xfrm>
            <a:prstGeom prst="arc">
              <a:avLst>
                <a:gd name="adj1" fmla="val 2241073"/>
                <a:gd name="adj2" fmla="val 3382062"/>
              </a:avLst>
            </a:prstGeom>
            <a:ln w="66675" cap="rnd">
              <a:solidFill>
                <a:srgbClr val="CAD5D7">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3" name="Arc 12">
              <a:extLst>
                <a:ext uri="{FF2B5EF4-FFF2-40B4-BE49-F238E27FC236}">
                  <a16:creationId xmlns:a16="http://schemas.microsoft.com/office/drawing/2014/main" id="{C545F97B-0E27-944D-9B4B-F224002C8FC6}"/>
                </a:ext>
              </a:extLst>
            </p:cNvPr>
            <p:cNvSpPr/>
            <p:nvPr/>
          </p:nvSpPr>
          <p:spPr>
            <a:xfrm>
              <a:off x="4214598" y="2472255"/>
              <a:ext cx="2110635" cy="2110635"/>
            </a:xfrm>
            <a:prstGeom prst="arc">
              <a:avLst>
                <a:gd name="adj1" fmla="val 3004013"/>
                <a:gd name="adj2" fmla="val 5097892"/>
              </a:avLst>
            </a:prstGeom>
            <a:ln w="66675" cap="rnd">
              <a:solidFill>
                <a:srgbClr val="CAD5D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sp>
        <p:nvSpPr>
          <p:cNvPr id="16" name="Espace réservé du texte 15">
            <a:extLst>
              <a:ext uri="{FF2B5EF4-FFF2-40B4-BE49-F238E27FC236}">
                <a16:creationId xmlns:a16="http://schemas.microsoft.com/office/drawing/2014/main" id="{3837E56C-7BF8-D344-B29C-052BEF4E38A3}"/>
              </a:ext>
            </a:extLst>
          </p:cNvPr>
          <p:cNvSpPr>
            <a:spLocks noGrp="1"/>
          </p:cNvSpPr>
          <p:nvPr>
            <p:ph type="body" sz="quarter" idx="12"/>
          </p:nvPr>
        </p:nvSpPr>
        <p:spPr>
          <a:xfrm>
            <a:off x="1311966" y="1421503"/>
            <a:ext cx="4760844" cy="34194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5">
            <a:extLst>
              <a:ext uri="{FF2B5EF4-FFF2-40B4-BE49-F238E27FC236}">
                <a16:creationId xmlns:a16="http://schemas.microsoft.com/office/drawing/2014/main" id="{9203862A-7F15-9E4B-B29C-DD12B96A5A57}"/>
              </a:ext>
            </a:extLst>
          </p:cNvPr>
          <p:cNvSpPr>
            <a:spLocks noGrp="1"/>
          </p:cNvSpPr>
          <p:nvPr>
            <p:ph type="body" sz="quarter" idx="13"/>
          </p:nvPr>
        </p:nvSpPr>
        <p:spPr>
          <a:xfrm>
            <a:off x="6907696" y="1421503"/>
            <a:ext cx="4307600" cy="34194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8" name="Image 17">
            <a:extLst>
              <a:ext uri="{FF2B5EF4-FFF2-40B4-BE49-F238E27FC236}">
                <a16:creationId xmlns:a16="http://schemas.microsoft.com/office/drawing/2014/main" id="{374D6C19-700B-804F-8FAA-CA1C038D5CF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62025" y="6411903"/>
            <a:ext cx="633014" cy="308528"/>
          </a:xfrm>
          <a:prstGeom prst="rect">
            <a:avLst/>
          </a:prstGeom>
        </p:spPr>
      </p:pic>
    </p:spTree>
    <p:extLst>
      <p:ext uri="{BB962C8B-B14F-4D97-AF65-F5344CB8AC3E}">
        <p14:creationId xmlns:p14="http://schemas.microsoft.com/office/powerpoint/2010/main" val="1751786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au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70534-40E2-4F47-B280-324070DB6F64}"/>
              </a:ext>
            </a:extLst>
          </p:cNvPr>
          <p:cNvSpPr>
            <a:spLocks noGrp="1"/>
          </p:cNvSpPr>
          <p:nvPr>
            <p:ph type="title"/>
          </p:nvPr>
        </p:nvSpPr>
        <p:spPr>
          <a:xfrm>
            <a:off x="1305339" y="274638"/>
            <a:ext cx="9955249" cy="1143000"/>
          </a:xfrm>
        </p:spPr>
        <p:txBody>
          <a:bodyPr/>
          <a:lstStyle>
            <a:lvl1pPr>
              <a:defRPr>
                <a:solidFill>
                  <a:srgbClr val="F2861F"/>
                </a:solidFill>
              </a:defRPr>
            </a:lvl1pPr>
          </a:lstStyle>
          <a:p>
            <a:r>
              <a:rPr lang="fr-FR"/>
              <a:t>Modifiez le style du titre</a:t>
            </a:r>
          </a:p>
        </p:txBody>
      </p:sp>
      <p:sp>
        <p:nvSpPr>
          <p:cNvPr id="3" name="Espace réservé du numéro de diapositive 2">
            <a:extLst>
              <a:ext uri="{FF2B5EF4-FFF2-40B4-BE49-F238E27FC236}">
                <a16:creationId xmlns:a16="http://schemas.microsoft.com/office/drawing/2014/main" id="{79BEAC20-36FC-E048-8D5F-4E01DE16430A}"/>
              </a:ext>
            </a:extLst>
          </p:cNvPr>
          <p:cNvSpPr>
            <a:spLocks noGrp="1"/>
          </p:cNvSpPr>
          <p:nvPr>
            <p:ph type="sldNum" sz="quarter" idx="10"/>
          </p:nvPr>
        </p:nvSpPr>
        <p:spPr/>
        <p:txBody>
          <a:bodyPr/>
          <a:lstStyle/>
          <a:p>
            <a:fld id="{E97D5D8F-EC9D-E14D-BFE3-832F09A75607}" type="slidenum">
              <a:rPr lang="fr-FR" smtClean="0"/>
              <a:pPr/>
              <a:t>‹N°›</a:t>
            </a:fld>
            <a:endParaRPr lang="fr-FR" dirty="0"/>
          </a:p>
        </p:txBody>
      </p:sp>
      <p:sp>
        <p:nvSpPr>
          <p:cNvPr id="4" name="Espace réservé du pied de page 3">
            <a:extLst>
              <a:ext uri="{FF2B5EF4-FFF2-40B4-BE49-F238E27FC236}">
                <a16:creationId xmlns:a16="http://schemas.microsoft.com/office/drawing/2014/main" id="{EBB0EF77-4F61-7D47-AB02-0251ADAC0B0C}"/>
              </a:ext>
            </a:extLst>
          </p:cNvPr>
          <p:cNvSpPr>
            <a:spLocks noGrp="1"/>
          </p:cNvSpPr>
          <p:nvPr>
            <p:ph type="ftr" sz="quarter" idx="11"/>
          </p:nvPr>
        </p:nvSpPr>
        <p:spPr>
          <a:xfrm>
            <a:off x="3572025" y="6396605"/>
            <a:ext cx="7619436" cy="324872"/>
          </a:xfrm>
        </p:spPr>
        <p:txBody>
          <a:bodyPr/>
          <a:lstStyle/>
          <a:p>
            <a:endParaRPr lang="fr-FR" dirty="0"/>
          </a:p>
        </p:txBody>
      </p:sp>
      <p:grpSp>
        <p:nvGrpSpPr>
          <p:cNvPr id="5" name="Groupe 4">
            <a:extLst>
              <a:ext uri="{FF2B5EF4-FFF2-40B4-BE49-F238E27FC236}">
                <a16:creationId xmlns:a16="http://schemas.microsoft.com/office/drawing/2014/main" id="{7B8A7A53-C708-7F47-A3D8-31294A64F5CD}"/>
              </a:ext>
            </a:extLst>
          </p:cNvPr>
          <p:cNvGrpSpPr/>
          <p:nvPr userDrawn="1"/>
        </p:nvGrpSpPr>
        <p:grpSpPr>
          <a:xfrm flipH="1">
            <a:off x="316128" y="-654089"/>
            <a:ext cx="8098296" cy="8098296"/>
            <a:chOff x="4131498" y="2371508"/>
            <a:chExt cx="2300771" cy="2300771"/>
          </a:xfrm>
        </p:grpSpPr>
        <p:sp>
          <p:nvSpPr>
            <p:cNvPr id="6" name="Arc 5">
              <a:extLst>
                <a:ext uri="{FF2B5EF4-FFF2-40B4-BE49-F238E27FC236}">
                  <a16:creationId xmlns:a16="http://schemas.microsoft.com/office/drawing/2014/main" id="{1265A499-60CD-EF48-BDC6-C6ABE6EA8DAC}"/>
                </a:ext>
              </a:extLst>
            </p:cNvPr>
            <p:cNvSpPr/>
            <p:nvPr/>
          </p:nvSpPr>
          <p:spPr>
            <a:xfrm>
              <a:off x="4131498" y="2371508"/>
              <a:ext cx="2300771" cy="2300771"/>
            </a:xfrm>
            <a:prstGeom prst="arc">
              <a:avLst>
                <a:gd name="adj1" fmla="val 20565340"/>
                <a:gd name="adj2" fmla="val 1687708"/>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 name="Arc 6">
              <a:extLst>
                <a:ext uri="{FF2B5EF4-FFF2-40B4-BE49-F238E27FC236}">
                  <a16:creationId xmlns:a16="http://schemas.microsoft.com/office/drawing/2014/main" id="{F0F77269-5D24-5540-A987-A333392C9755}"/>
                </a:ext>
              </a:extLst>
            </p:cNvPr>
            <p:cNvSpPr/>
            <p:nvPr/>
          </p:nvSpPr>
          <p:spPr>
            <a:xfrm>
              <a:off x="4131498" y="2371508"/>
              <a:ext cx="2300771" cy="2300771"/>
            </a:xfrm>
            <a:prstGeom prst="arc">
              <a:avLst>
                <a:gd name="adj1" fmla="val 16795307"/>
                <a:gd name="adj2" fmla="val 18853246"/>
              </a:avLst>
            </a:prstGeom>
            <a:ln w="66675" cap="rnd">
              <a:solidFill>
                <a:srgbClr val="CAD5D7">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 name="Arc 7">
              <a:extLst>
                <a:ext uri="{FF2B5EF4-FFF2-40B4-BE49-F238E27FC236}">
                  <a16:creationId xmlns:a16="http://schemas.microsoft.com/office/drawing/2014/main" id="{0AC94706-070F-5F44-882E-46AAFBDCCFE0}"/>
                </a:ext>
              </a:extLst>
            </p:cNvPr>
            <p:cNvSpPr/>
            <p:nvPr/>
          </p:nvSpPr>
          <p:spPr>
            <a:xfrm>
              <a:off x="4173356" y="2420888"/>
              <a:ext cx="2206226" cy="2206226"/>
            </a:xfrm>
            <a:prstGeom prst="arc">
              <a:avLst>
                <a:gd name="adj1" fmla="val 2471098"/>
                <a:gd name="adj2" fmla="val 6687699"/>
              </a:avLst>
            </a:prstGeom>
            <a:ln w="66675" cap="rnd">
              <a:solidFill>
                <a:srgbClr val="F2861F">
                  <a:alpha val="61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9" name="Arc 8">
              <a:extLst>
                <a:ext uri="{FF2B5EF4-FFF2-40B4-BE49-F238E27FC236}">
                  <a16:creationId xmlns:a16="http://schemas.microsoft.com/office/drawing/2014/main" id="{1301DA94-DD6C-3049-B232-1C680ECB2D84}"/>
                </a:ext>
              </a:extLst>
            </p:cNvPr>
            <p:cNvSpPr/>
            <p:nvPr/>
          </p:nvSpPr>
          <p:spPr>
            <a:xfrm>
              <a:off x="4173356" y="2420888"/>
              <a:ext cx="2206226" cy="2206226"/>
            </a:xfrm>
            <a:prstGeom prst="arc">
              <a:avLst>
                <a:gd name="adj1" fmla="val 14615675"/>
                <a:gd name="adj2" fmla="val 18194884"/>
              </a:avLst>
            </a:prstGeom>
            <a:ln w="66675" cap="rnd">
              <a:solidFill>
                <a:srgbClr val="F2861F">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0" name="Arc 9">
              <a:extLst>
                <a:ext uri="{FF2B5EF4-FFF2-40B4-BE49-F238E27FC236}">
                  <a16:creationId xmlns:a16="http://schemas.microsoft.com/office/drawing/2014/main" id="{27F4460E-91E8-484A-AFBA-2B7205CC473E}"/>
                </a:ext>
              </a:extLst>
            </p:cNvPr>
            <p:cNvSpPr/>
            <p:nvPr/>
          </p:nvSpPr>
          <p:spPr>
            <a:xfrm>
              <a:off x="4173356" y="2420888"/>
              <a:ext cx="2206226" cy="2206226"/>
            </a:xfrm>
            <a:prstGeom prst="arc">
              <a:avLst>
                <a:gd name="adj1" fmla="val 21465926"/>
                <a:gd name="adj2" fmla="val 884547"/>
              </a:avLst>
            </a:prstGeom>
            <a:ln w="66675" cap="rnd">
              <a:solidFill>
                <a:srgbClr val="CAD5D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1" name="Arc 10">
              <a:extLst>
                <a:ext uri="{FF2B5EF4-FFF2-40B4-BE49-F238E27FC236}">
                  <a16:creationId xmlns:a16="http://schemas.microsoft.com/office/drawing/2014/main" id="{761638D8-7180-7849-9802-FA54F5F0D13A}"/>
                </a:ext>
              </a:extLst>
            </p:cNvPr>
            <p:cNvSpPr/>
            <p:nvPr/>
          </p:nvSpPr>
          <p:spPr>
            <a:xfrm>
              <a:off x="4214598" y="2472255"/>
              <a:ext cx="2110635" cy="2110635"/>
            </a:xfrm>
            <a:prstGeom prst="arc">
              <a:avLst>
                <a:gd name="adj1" fmla="val 15420750"/>
                <a:gd name="adj2" fmla="val 18526861"/>
              </a:avLst>
            </a:prstGeom>
            <a:ln w="66675" cap="rnd">
              <a:solidFill>
                <a:srgbClr val="CAD5D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2" name="Arc 11">
              <a:extLst>
                <a:ext uri="{FF2B5EF4-FFF2-40B4-BE49-F238E27FC236}">
                  <a16:creationId xmlns:a16="http://schemas.microsoft.com/office/drawing/2014/main" id="{B843A8FB-397C-9244-9C9E-02B57BAD0CFB}"/>
                </a:ext>
              </a:extLst>
            </p:cNvPr>
            <p:cNvSpPr/>
            <p:nvPr/>
          </p:nvSpPr>
          <p:spPr>
            <a:xfrm>
              <a:off x="4131498" y="2371508"/>
              <a:ext cx="2300771" cy="2300771"/>
            </a:xfrm>
            <a:prstGeom prst="arc">
              <a:avLst>
                <a:gd name="adj1" fmla="val 2241073"/>
                <a:gd name="adj2" fmla="val 3382062"/>
              </a:avLst>
            </a:prstGeom>
            <a:ln w="66675" cap="rnd">
              <a:solidFill>
                <a:srgbClr val="CAD5D7">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3" name="Arc 12">
              <a:extLst>
                <a:ext uri="{FF2B5EF4-FFF2-40B4-BE49-F238E27FC236}">
                  <a16:creationId xmlns:a16="http://schemas.microsoft.com/office/drawing/2014/main" id="{C545F97B-0E27-944D-9B4B-F224002C8FC6}"/>
                </a:ext>
              </a:extLst>
            </p:cNvPr>
            <p:cNvSpPr/>
            <p:nvPr/>
          </p:nvSpPr>
          <p:spPr>
            <a:xfrm>
              <a:off x="4214598" y="2472255"/>
              <a:ext cx="2110635" cy="2110635"/>
            </a:xfrm>
            <a:prstGeom prst="arc">
              <a:avLst>
                <a:gd name="adj1" fmla="val 3004013"/>
                <a:gd name="adj2" fmla="val 5097892"/>
              </a:avLst>
            </a:prstGeom>
            <a:ln w="66675" cap="rnd">
              <a:solidFill>
                <a:srgbClr val="CAD5D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sp>
        <p:nvSpPr>
          <p:cNvPr id="16" name="Espace réservé du texte 15">
            <a:extLst>
              <a:ext uri="{FF2B5EF4-FFF2-40B4-BE49-F238E27FC236}">
                <a16:creationId xmlns:a16="http://schemas.microsoft.com/office/drawing/2014/main" id="{3837E56C-7BF8-D344-B29C-052BEF4E38A3}"/>
              </a:ext>
            </a:extLst>
          </p:cNvPr>
          <p:cNvSpPr>
            <a:spLocks noGrp="1"/>
          </p:cNvSpPr>
          <p:nvPr>
            <p:ph type="body" sz="quarter" idx="12"/>
          </p:nvPr>
        </p:nvSpPr>
        <p:spPr>
          <a:xfrm>
            <a:off x="1311966" y="1421504"/>
            <a:ext cx="9939130" cy="222615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8" name="Image 17">
            <a:extLst>
              <a:ext uri="{FF2B5EF4-FFF2-40B4-BE49-F238E27FC236}">
                <a16:creationId xmlns:a16="http://schemas.microsoft.com/office/drawing/2014/main" id="{9AD3E82F-342E-AE47-9861-95A6138BB3F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62025" y="6411903"/>
            <a:ext cx="633014" cy="308528"/>
          </a:xfrm>
          <a:prstGeom prst="rect">
            <a:avLst/>
          </a:prstGeom>
        </p:spPr>
      </p:pic>
    </p:spTree>
    <p:extLst>
      <p:ext uri="{BB962C8B-B14F-4D97-AF65-F5344CB8AC3E}">
        <p14:creationId xmlns:p14="http://schemas.microsoft.com/office/powerpoint/2010/main" val="2250793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de fin">
    <p:bg>
      <p:bgPr>
        <a:solidFill>
          <a:schemeClr val="bg1"/>
        </a:solidFill>
        <a:effectLst/>
      </p:bgPr>
    </p:bg>
    <p:spTree>
      <p:nvGrpSpPr>
        <p:cNvPr id="1" name=""/>
        <p:cNvGrpSpPr/>
        <p:nvPr/>
      </p:nvGrpSpPr>
      <p:grpSpPr>
        <a:xfrm>
          <a:off x="0" y="0"/>
          <a:ext cx="0" cy="0"/>
          <a:chOff x="0" y="0"/>
          <a:chExt cx="0" cy="0"/>
        </a:xfrm>
      </p:grpSpPr>
      <p:sp>
        <p:nvSpPr>
          <p:cNvPr id="90" name="Espace réservé du texte 103">
            <a:extLst>
              <a:ext uri="{FF2B5EF4-FFF2-40B4-BE49-F238E27FC236}">
                <a16:creationId xmlns:a16="http://schemas.microsoft.com/office/drawing/2014/main" id="{44C0A151-BD7E-0747-8D57-A6EB01C30D7C}"/>
              </a:ext>
            </a:extLst>
          </p:cNvPr>
          <p:cNvSpPr>
            <a:spLocks noGrp="1"/>
          </p:cNvSpPr>
          <p:nvPr>
            <p:ph type="body" sz="quarter" idx="11" hasCustomPrompt="1"/>
          </p:nvPr>
        </p:nvSpPr>
        <p:spPr>
          <a:xfrm>
            <a:off x="2447726" y="3073837"/>
            <a:ext cx="2422450" cy="1649299"/>
          </a:xfrm>
        </p:spPr>
        <p:txBody>
          <a:bodyPr/>
          <a:lstStyle>
            <a:lvl1pPr algn="r">
              <a:defRPr sz="3600" b="1" i="0" cap="all" baseline="0">
                <a:solidFill>
                  <a:srgbClr val="F2861F"/>
                </a:solidFill>
                <a:latin typeface="Segoe UI" panose="020B0502040204020203" pitchFamily="34" charset="0"/>
                <a:cs typeface="Segoe UI" panose="020B0502040204020203" pitchFamily="34" charset="0"/>
              </a:defRPr>
            </a:lvl1pPr>
            <a:lvl2pPr algn="r">
              <a:defRPr sz="1400" b="0" i="0">
                <a:solidFill>
                  <a:schemeClr val="bg2"/>
                </a:solidFill>
                <a:latin typeface="Segoe UI Semilight" panose="020B0402040204020203" pitchFamily="34" charset="0"/>
                <a:cs typeface="Segoe UI Semilight" panose="020B0402040204020203" pitchFamily="34" charset="0"/>
              </a:defRPr>
            </a:lvl2pPr>
          </a:lstStyle>
          <a:p>
            <a:pPr lvl="0"/>
            <a:r>
              <a:rPr lang="fr-FR"/>
              <a:t>Merci</a:t>
            </a:r>
          </a:p>
          <a:p>
            <a:pPr lvl="1"/>
            <a:r>
              <a:rPr lang="fr-FR"/>
              <a:t>Contact…</a:t>
            </a:r>
          </a:p>
        </p:txBody>
      </p:sp>
      <p:pic>
        <p:nvPicPr>
          <p:cNvPr id="30" name="Image 29">
            <a:extLst>
              <a:ext uri="{FF2B5EF4-FFF2-40B4-BE49-F238E27FC236}">
                <a16:creationId xmlns:a16="http://schemas.microsoft.com/office/drawing/2014/main" id="{4BA7A52A-F530-9946-B649-335728E316EB}"/>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5181647" y="740818"/>
            <a:ext cx="5831709" cy="6114077"/>
          </a:xfrm>
          <a:prstGeom prst="rect">
            <a:avLst/>
          </a:prstGeom>
        </p:spPr>
      </p:pic>
      <p:grpSp>
        <p:nvGrpSpPr>
          <p:cNvPr id="31" name="Groupe 30">
            <a:extLst>
              <a:ext uri="{FF2B5EF4-FFF2-40B4-BE49-F238E27FC236}">
                <a16:creationId xmlns:a16="http://schemas.microsoft.com/office/drawing/2014/main" id="{E78BEB05-E08E-C149-90A4-4B9B43772021}"/>
              </a:ext>
            </a:extLst>
          </p:cNvPr>
          <p:cNvGrpSpPr/>
          <p:nvPr userDrawn="1"/>
        </p:nvGrpSpPr>
        <p:grpSpPr>
          <a:xfrm>
            <a:off x="5481162" y="236615"/>
            <a:ext cx="6402724" cy="6402724"/>
            <a:chOff x="4066494" y="2315033"/>
            <a:chExt cx="2422250" cy="2422250"/>
          </a:xfrm>
        </p:grpSpPr>
        <p:sp>
          <p:nvSpPr>
            <p:cNvPr id="32" name="Arc 31">
              <a:extLst>
                <a:ext uri="{FF2B5EF4-FFF2-40B4-BE49-F238E27FC236}">
                  <a16:creationId xmlns:a16="http://schemas.microsoft.com/office/drawing/2014/main" id="{70818277-BC9B-F14D-BAE1-C202DBF2E98D}"/>
                </a:ext>
              </a:extLst>
            </p:cNvPr>
            <p:cNvSpPr/>
            <p:nvPr/>
          </p:nvSpPr>
          <p:spPr>
            <a:xfrm>
              <a:off x="4066494" y="2315033"/>
              <a:ext cx="2422250" cy="2422250"/>
            </a:xfrm>
            <a:prstGeom prst="arc">
              <a:avLst>
                <a:gd name="adj1" fmla="val 14610664"/>
                <a:gd name="adj2" fmla="val 5192360"/>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3" name="Arc 32">
              <a:extLst>
                <a:ext uri="{FF2B5EF4-FFF2-40B4-BE49-F238E27FC236}">
                  <a16:creationId xmlns:a16="http://schemas.microsoft.com/office/drawing/2014/main" id="{EC951BC1-48A6-A947-945E-181E5FD577BE}"/>
                </a:ext>
              </a:extLst>
            </p:cNvPr>
            <p:cNvSpPr/>
            <p:nvPr/>
          </p:nvSpPr>
          <p:spPr>
            <a:xfrm>
              <a:off x="4066494" y="2315033"/>
              <a:ext cx="2422250" cy="2422250"/>
            </a:xfrm>
            <a:prstGeom prst="arc">
              <a:avLst>
                <a:gd name="adj1" fmla="val 14615675"/>
                <a:gd name="adj2" fmla="val 18853246"/>
              </a:avLst>
            </a:prstGeom>
            <a:ln w="101600"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4" name="Arc 33">
              <a:extLst>
                <a:ext uri="{FF2B5EF4-FFF2-40B4-BE49-F238E27FC236}">
                  <a16:creationId xmlns:a16="http://schemas.microsoft.com/office/drawing/2014/main" id="{0A2D71C0-7F9B-E248-894F-25073C8E61DC}"/>
                </a:ext>
              </a:extLst>
            </p:cNvPr>
            <p:cNvSpPr/>
            <p:nvPr/>
          </p:nvSpPr>
          <p:spPr>
            <a:xfrm>
              <a:off x="4066494" y="2315033"/>
              <a:ext cx="2422250" cy="2422250"/>
            </a:xfrm>
            <a:prstGeom prst="arc">
              <a:avLst>
                <a:gd name="adj1" fmla="val 1123635"/>
                <a:gd name="adj2" fmla="val 3028918"/>
              </a:avLst>
            </a:prstGeom>
            <a:ln w="101600" cap="rnd">
              <a:solidFill>
                <a:srgbClr val="F1898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5" name="Arc 34">
              <a:extLst>
                <a:ext uri="{FF2B5EF4-FFF2-40B4-BE49-F238E27FC236}">
                  <a16:creationId xmlns:a16="http://schemas.microsoft.com/office/drawing/2014/main" id="{CCDA18E2-8294-954E-A9A7-F7BFB8255429}"/>
                </a:ext>
              </a:extLst>
            </p:cNvPr>
            <p:cNvSpPr/>
            <p:nvPr/>
          </p:nvSpPr>
          <p:spPr>
            <a:xfrm>
              <a:off x="4173356" y="2420888"/>
              <a:ext cx="2206226" cy="2206226"/>
            </a:xfrm>
            <a:prstGeom prst="arc">
              <a:avLst>
                <a:gd name="adj1" fmla="val 14610664"/>
                <a:gd name="adj2" fmla="val 6639787"/>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6" name="Arc 35">
              <a:extLst>
                <a:ext uri="{FF2B5EF4-FFF2-40B4-BE49-F238E27FC236}">
                  <a16:creationId xmlns:a16="http://schemas.microsoft.com/office/drawing/2014/main" id="{21427E77-2774-BC4B-AA74-01737ABE704E}"/>
                </a:ext>
              </a:extLst>
            </p:cNvPr>
            <p:cNvSpPr/>
            <p:nvPr/>
          </p:nvSpPr>
          <p:spPr>
            <a:xfrm>
              <a:off x="4173356" y="2420888"/>
              <a:ext cx="2206226" cy="2206226"/>
            </a:xfrm>
            <a:prstGeom prst="arc">
              <a:avLst>
                <a:gd name="adj1" fmla="val 14615675"/>
                <a:gd name="adj2" fmla="val 18853246"/>
              </a:avLst>
            </a:prstGeom>
            <a:ln w="101600"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7" name="Arc 36">
              <a:extLst>
                <a:ext uri="{FF2B5EF4-FFF2-40B4-BE49-F238E27FC236}">
                  <a16:creationId xmlns:a16="http://schemas.microsoft.com/office/drawing/2014/main" id="{392CE5C6-72A1-F844-A2A6-9E1908DE5229}"/>
                </a:ext>
              </a:extLst>
            </p:cNvPr>
            <p:cNvSpPr/>
            <p:nvPr/>
          </p:nvSpPr>
          <p:spPr>
            <a:xfrm>
              <a:off x="4173356" y="2420888"/>
              <a:ext cx="2206226" cy="2206226"/>
            </a:xfrm>
            <a:prstGeom prst="arc">
              <a:avLst>
                <a:gd name="adj1" fmla="val 21465926"/>
                <a:gd name="adj2" fmla="val 1951594"/>
              </a:avLst>
            </a:prstGeom>
            <a:ln w="101600" cap="rnd">
              <a:solidFill>
                <a:srgbClr val="3C77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8" name="Arc 37">
              <a:extLst>
                <a:ext uri="{FF2B5EF4-FFF2-40B4-BE49-F238E27FC236}">
                  <a16:creationId xmlns:a16="http://schemas.microsoft.com/office/drawing/2014/main" id="{70F8E12E-A996-5840-B19D-AD2F9DEA61F0}"/>
                </a:ext>
              </a:extLst>
            </p:cNvPr>
            <p:cNvSpPr/>
            <p:nvPr/>
          </p:nvSpPr>
          <p:spPr>
            <a:xfrm>
              <a:off x="4286968" y="2532495"/>
              <a:ext cx="1978024" cy="1978024"/>
            </a:xfrm>
            <a:prstGeom prst="arc">
              <a:avLst>
                <a:gd name="adj1" fmla="val 13742526"/>
                <a:gd name="adj2" fmla="val 6097441"/>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9" name="Arc 38">
              <a:extLst>
                <a:ext uri="{FF2B5EF4-FFF2-40B4-BE49-F238E27FC236}">
                  <a16:creationId xmlns:a16="http://schemas.microsoft.com/office/drawing/2014/main" id="{4F39D3EC-3D1D-9841-B070-96C123823DE2}"/>
                </a:ext>
              </a:extLst>
            </p:cNvPr>
            <p:cNvSpPr/>
            <p:nvPr/>
          </p:nvSpPr>
          <p:spPr>
            <a:xfrm>
              <a:off x="4286968" y="2532495"/>
              <a:ext cx="1978024" cy="1978024"/>
            </a:xfrm>
            <a:prstGeom prst="arc">
              <a:avLst>
                <a:gd name="adj1" fmla="val 14233476"/>
                <a:gd name="adj2" fmla="val 17748216"/>
              </a:avLst>
            </a:prstGeom>
            <a:ln w="101600" cap="rnd">
              <a:solidFill>
                <a:srgbClr val="48B1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0" name="Arc 39">
              <a:extLst>
                <a:ext uri="{FF2B5EF4-FFF2-40B4-BE49-F238E27FC236}">
                  <a16:creationId xmlns:a16="http://schemas.microsoft.com/office/drawing/2014/main" id="{1BB3CCED-8589-504E-AD9D-0E6DBE4F1507}"/>
                </a:ext>
              </a:extLst>
            </p:cNvPr>
            <p:cNvSpPr/>
            <p:nvPr/>
          </p:nvSpPr>
          <p:spPr>
            <a:xfrm>
              <a:off x="4286968" y="2532495"/>
              <a:ext cx="1978024" cy="1978024"/>
            </a:xfrm>
            <a:prstGeom prst="arc">
              <a:avLst>
                <a:gd name="adj1" fmla="val 20547824"/>
                <a:gd name="adj2" fmla="val 364544"/>
              </a:avLst>
            </a:prstGeom>
            <a:ln w="101600" cap="rnd">
              <a:solidFill>
                <a:srgbClr val="3CBCD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1" name="Arc 40">
              <a:extLst>
                <a:ext uri="{FF2B5EF4-FFF2-40B4-BE49-F238E27FC236}">
                  <a16:creationId xmlns:a16="http://schemas.microsoft.com/office/drawing/2014/main" id="{44739D91-62CE-4C40-978D-977C49A2BEF8}"/>
                </a:ext>
              </a:extLst>
            </p:cNvPr>
            <p:cNvSpPr/>
            <p:nvPr/>
          </p:nvSpPr>
          <p:spPr>
            <a:xfrm>
              <a:off x="4442246" y="2684845"/>
              <a:ext cx="1692324" cy="1692324"/>
            </a:xfrm>
            <a:prstGeom prst="arc">
              <a:avLst>
                <a:gd name="adj1" fmla="val 13461128"/>
                <a:gd name="adj2" fmla="val 7351564"/>
              </a:avLst>
            </a:prstGeom>
            <a:ln w="101600" cap="rnd">
              <a:gradFill flip="none" rotWithShape="1">
                <a:gsLst>
                  <a:gs pos="0">
                    <a:srgbClr val="CAD5D7">
                      <a:alpha val="16000"/>
                    </a:srgbClr>
                  </a:gs>
                  <a:gs pos="99000">
                    <a:srgbClr val="CAD5D7">
                      <a:alpha val="53000"/>
                    </a:srgbClr>
                  </a:gs>
                  <a:gs pos="49000">
                    <a:srgbClr val="CAD5D7">
                      <a:alpha val="27000"/>
                    </a:srgbClr>
                  </a:gs>
                </a:gsLst>
                <a:lin ang="2700000" scaled="1"/>
                <a:tileRect/>
              </a:gra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2" name="Arc 41">
              <a:extLst>
                <a:ext uri="{FF2B5EF4-FFF2-40B4-BE49-F238E27FC236}">
                  <a16:creationId xmlns:a16="http://schemas.microsoft.com/office/drawing/2014/main" id="{0C8985F5-B730-E54B-9205-18042EAE35D0}"/>
                </a:ext>
              </a:extLst>
            </p:cNvPr>
            <p:cNvSpPr/>
            <p:nvPr/>
          </p:nvSpPr>
          <p:spPr>
            <a:xfrm>
              <a:off x="4442246" y="2684845"/>
              <a:ext cx="1692324" cy="1692324"/>
            </a:xfrm>
            <a:prstGeom prst="arc">
              <a:avLst>
                <a:gd name="adj1" fmla="val 16294207"/>
                <a:gd name="adj2" fmla="val 19741333"/>
              </a:avLst>
            </a:prstGeom>
            <a:ln w="101600"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3" name="Arc 42">
              <a:extLst>
                <a:ext uri="{FF2B5EF4-FFF2-40B4-BE49-F238E27FC236}">
                  <a16:creationId xmlns:a16="http://schemas.microsoft.com/office/drawing/2014/main" id="{216168D0-AC97-C34C-9BA7-7CEC6DD599EA}"/>
                </a:ext>
              </a:extLst>
            </p:cNvPr>
            <p:cNvSpPr/>
            <p:nvPr/>
          </p:nvSpPr>
          <p:spPr>
            <a:xfrm>
              <a:off x="4442246" y="2684845"/>
              <a:ext cx="1692324" cy="1692324"/>
            </a:xfrm>
            <a:prstGeom prst="arc">
              <a:avLst>
                <a:gd name="adj1" fmla="val 19554347"/>
                <a:gd name="adj2" fmla="val 20792099"/>
              </a:avLst>
            </a:prstGeom>
            <a:ln w="101600" cap="rnd">
              <a:solidFill>
                <a:srgbClr val="E9364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4" name="Arc 43">
              <a:extLst>
                <a:ext uri="{FF2B5EF4-FFF2-40B4-BE49-F238E27FC236}">
                  <a16:creationId xmlns:a16="http://schemas.microsoft.com/office/drawing/2014/main" id="{17854008-9772-E741-B90A-DB1C89E8B51B}"/>
                </a:ext>
              </a:extLst>
            </p:cNvPr>
            <p:cNvSpPr/>
            <p:nvPr/>
          </p:nvSpPr>
          <p:spPr>
            <a:xfrm>
              <a:off x="4638674" y="2874749"/>
              <a:ext cx="1324619" cy="1324619"/>
            </a:xfrm>
            <a:prstGeom prst="arc">
              <a:avLst>
                <a:gd name="adj1" fmla="val 15946310"/>
                <a:gd name="adj2" fmla="val 5181117"/>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5" name="Arc 44">
              <a:extLst>
                <a:ext uri="{FF2B5EF4-FFF2-40B4-BE49-F238E27FC236}">
                  <a16:creationId xmlns:a16="http://schemas.microsoft.com/office/drawing/2014/main" id="{E19D47FB-E5FE-9F47-9EE7-7101A215D0D4}"/>
                </a:ext>
              </a:extLst>
            </p:cNvPr>
            <p:cNvSpPr/>
            <p:nvPr/>
          </p:nvSpPr>
          <p:spPr>
            <a:xfrm>
              <a:off x="4638674" y="2874749"/>
              <a:ext cx="1324619" cy="1324619"/>
            </a:xfrm>
            <a:prstGeom prst="arc">
              <a:avLst>
                <a:gd name="adj1" fmla="val 72787"/>
                <a:gd name="adj2" fmla="val 1795821"/>
              </a:avLst>
            </a:prstGeom>
            <a:ln w="101600" cap="rnd">
              <a:solidFill>
                <a:srgbClr val="6C479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6" name="Arc 45">
              <a:extLst>
                <a:ext uri="{FF2B5EF4-FFF2-40B4-BE49-F238E27FC236}">
                  <a16:creationId xmlns:a16="http://schemas.microsoft.com/office/drawing/2014/main" id="{4DFDE703-E824-8E43-A994-296D762DF4D2}"/>
                </a:ext>
              </a:extLst>
            </p:cNvPr>
            <p:cNvSpPr/>
            <p:nvPr/>
          </p:nvSpPr>
          <p:spPr>
            <a:xfrm>
              <a:off x="4638674" y="2874749"/>
              <a:ext cx="1324619" cy="1324619"/>
            </a:xfrm>
            <a:prstGeom prst="arc">
              <a:avLst>
                <a:gd name="adj1" fmla="val 16294207"/>
                <a:gd name="adj2" fmla="val 20747364"/>
              </a:avLst>
            </a:prstGeom>
            <a:ln w="101600" cap="rnd">
              <a:solidFill>
                <a:schemeClr val="bg2">
                  <a:alpha val="38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7" name="Arc 46">
              <a:extLst>
                <a:ext uri="{FF2B5EF4-FFF2-40B4-BE49-F238E27FC236}">
                  <a16:creationId xmlns:a16="http://schemas.microsoft.com/office/drawing/2014/main" id="{63BE7279-923A-4042-A6DE-BD364743092C}"/>
                </a:ext>
              </a:extLst>
            </p:cNvPr>
            <p:cNvSpPr/>
            <p:nvPr/>
          </p:nvSpPr>
          <p:spPr>
            <a:xfrm>
              <a:off x="4066494" y="2315033"/>
              <a:ext cx="2422250" cy="2422250"/>
            </a:xfrm>
            <a:prstGeom prst="arc">
              <a:avLst>
                <a:gd name="adj1" fmla="val 18561785"/>
                <a:gd name="adj2" fmla="val 20974012"/>
              </a:avLst>
            </a:prstGeom>
            <a:ln w="101600" cap="rnd">
              <a:solidFill>
                <a:srgbClr val="A0BAD6">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8" name="Arc 47">
              <a:extLst>
                <a:ext uri="{FF2B5EF4-FFF2-40B4-BE49-F238E27FC236}">
                  <a16:creationId xmlns:a16="http://schemas.microsoft.com/office/drawing/2014/main" id="{AD6C9E48-2E1B-6043-8FB1-AC39A7274794}"/>
                </a:ext>
              </a:extLst>
            </p:cNvPr>
            <p:cNvSpPr/>
            <p:nvPr/>
          </p:nvSpPr>
          <p:spPr>
            <a:xfrm>
              <a:off x="4763343" y="2996912"/>
              <a:ext cx="1078631" cy="1078631"/>
            </a:xfrm>
            <a:prstGeom prst="arc">
              <a:avLst>
                <a:gd name="adj1" fmla="val 17916586"/>
                <a:gd name="adj2" fmla="val 6097441"/>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9" name="Arc 48">
              <a:extLst>
                <a:ext uri="{FF2B5EF4-FFF2-40B4-BE49-F238E27FC236}">
                  <a16:creationId xmlns:a16="http://schemas.microsoft.com/office/drawing/2014/main" id="{9F039BE1-40DE-A349-B5E4-FA6232EBDE4A}"/>
                </a:ext>
              </a:extLst>
            </p:cNvPr>
            <p:cNvSpPr/>
            <p:nvPr/>
          </p:nvSpPr>
          <p:spPr>
            <a:xfrm>
              <a:off x="4286968" y="2532495"/>
              <a:ext cx="1978024" cy="1978024"/>
            </a:xfrm>
            <a:prstGeom prst="arc">
              <a:avLst>
                <a:gd name="adj1" fmla="val 3004013"/>
                <a:gd name="adj2" fmla="val 5097892"/>
              </a:avLst>
            </a:prstGeom>
            <a:ln w="101600" cap="rnd">
              <a:solidFill>
                <a:srgbClr val="FFDF6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0" name="Arc 49">
              <a:extLst>
                <a:ext uri="{FF2B5EF4-FFF2-40B4-BE49-F238E27FC236}">
                  <a16:creationId xmlns:a16="http://schemas.microsoft.com/office/drawing/2014/main" id="{30755AAA-9E91-1B4D-BF53-DD7F71ED2367}"/>
                </a:ext>
              </a:extLst>
            </p:cNvPr>
            <p:cNvSpPr/>
            <p:nvPr/>
          </p:nvSpPr>
          <p:spPr>
            <a:xfrm>
              <a:off x="4638674" y="2874749"/>
              <a:ext cx="1324619" cy="1324619"/>
            </a:xfrm>
            <a:prstGeom prst="arc">
              <a:avLst>
                <a:gd name="adj1" fmla="val 2852476"/>
                <a:gd name="adj2" fmla="val 3984667"/>
              </a:avLst>
            </a:prstGeom>
            <a:ln w="101600"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1" name="Arc 50">
              <a:extLst>
                <a:ext uri="{FF2B5EF4-FFF2-40B4-BE49-F238E27FC236}">
                  <a16:creationId xmlns:a16="http://schemas.microsoft.com/office/drawing/2014/main" id="{BECC8DE1-CF30-ED4A-B60A-978809E28254}"/>
                </a:ext>
              </a:extLst>
            </p:cNvPr>
            <p:cNvSpPr/>
            <p:nvPr/>
          </p:nvSpPr>
          <p:spPr>
            <a:xfrm>
              <a:off x="4905324" y="3135390"/>
              <a:ext cx="795584" cy="795584"/>
            </a:xfrm>
            <a:prstGeom prst="arc">
              <a:avLst>
                <a:gd name="adj1" fmla="val 15556013"/>
                <a:gd name="adj2" fmla="val 5214987"/>
              </a:avLst>
            </a:prstGeom>
            <a:ln w="101600" cap="rnd">
              <a:solidFill>
                <a:srgbClr val="F2861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2" name="Arc 51">
              <a:extLst>
                <a:ext uri="{FF2B5EF4-FFF2-40B4-BE49-F238E27FC236}">
                  <a16:creationId xmlns:a16="http://schemas.microsoft.com/office/drawing/2014/main" id="{E492BE46-545E-7B4B-88B0-CAEE96A5D78B}"/>
                </a:ext>
              </a:extLst>
            </p:cNvPr>
            <p:cNvSpPr/>
            <p:nvPr/>
          </p:nvSpPr>
          <p:spPr>
            <a:xfrm>
              <a:off x="4066494" y="2315033"/>
              <a:ext cx="2422250" cy="2422250"/>
            </a:xfrm>
            <a:prstGeom prst="arc">
              <a:avLst>
                <a:gd name="adj1" fmla="val 21037330"/>
                <a:gd name="adj2" fmla="val 21586296"/>
              </a:avLst>
            </a:prstGeom>
            <a:ln w="101600"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pic>
        <p:nvPicPr>
          <p:cNvPr id="27" name="Image 26">
            <a:extLst>
              <a:ext uri="{FF2B5EF4-FFF2-40B4-BE49-F238E27FC236}">
                <a16:creationId xmlns:a16="http://schemas.microsoft.com/office/drawing/2014/main" id="{5EDC0AE6-6503-5B47-ACF3-76C1869A31B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83178" y="5687451"/>
            <a:ext cx="1757826" cy="856756"/>
          </a:xfrm>
          <a:prstGeom prst="rect">
            <a:avLst/>
          </a:prstGeom>
        </p:spPr>
      </p:pic>
    </p:spTree>
    <p:extLst>
      <p:ext uri="{BB962C8B-B14F-4D97-AF65-F5344CB8AC3E}">
        <p14:creationId xmlns:p14="http://schemas.microsoft.com/office/powerpoint/2010/main" val="1796682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59" name="Grouper 58"/>
          <p:cNvGrpSpPr/>
          <p:nvPr userDrawn="1"/>
        </p:nvGrpSpPr>
        <p:grpSpPr>
          <a:xfrm>
            <a:off x="10780573" y="6393690"/>
            <a:ext cx="1157012" cy="289345"/>
            <a:chOff x="26988" y="2532063"/>
            <a:chExt cx="10080625" cy="2520950"/>
          </a:xfrm>
          <a:solidFill>
            <a:schemeClr val="bg1"/>
          </a:solidFill>
        </p:grpSpPr>
        <p:sp>
          <p:nvSpPr>
            <p:cNvPr id="60" name="Freeform 1"/>
            <p:cNvSpPr>
              <a:spLocks noChangeArrowheads="1"/>
            </p:cNvSpPr>
            <p:nvPr/>
          </p:nvSpPr>
          <p:spPr bwMode="auto">
            <a:xfrm>
              <a:off x="1925638" y="2532063"/>
              <a:ext cx="666750" cy="404812"/>
            </a:xfrm>
            <a:custGeom>
              <a:avLst/>
              <a:gdLst>
                <a:gd name="T0" fmla="*/ 1401 w 1852"/>
                <a:gd name="T1" fmla="*/ 0 h 1123"/>
                <a:gd name="T2" fmla="*/ 1401 w 1852"/>
                <a:gd name="T3" fmla="*/ 0 h 1123"/>
                <a:gd name="T4" fmla="*/ 1851 w 1852"/>
                <a:gd name="T5" fmla="*/ 457 h 1123"/>
                <a:gd name="T6" fmla="*/ 1851 w 1852"/>
                <a:gd name="T7" fmla="*/ 664 h 1123"/>
                <a:gd name="T8" fmla="*/ 1401 w 1852"/>
                <a:gd name="T9" fmla="*/ 1122 h 1123"/>
                <a:gd name="T10" fmla="*/ 457 w 1852"/>
                <a:gd name="T11" fmla="*/ 1122 h 1123"/>
                <a:gd name="T12" fmla="*/ 0 w 1852"/>
                <a:gd name="T13" fmla="*/ 664 h 1123"/>
                <a:gd name="T14" fmla="*/ 0 w 1852"/>
                <a:gd name="T15" fmla="*/ 457 h 1123"/>
                <a:gd name="T16" fmla="*/ 457 w 1852"/>
                <a:gd name="T17" fmla="*/ 0 h 1123"/>
                <a:gd name="T18" fmla="*/ 1401 w 1852"/>
                <a:gd name="T19" fmla="*/ 0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2" h="1123">
                  <a:moveTo>
                    <a:pt x="1401" y="0"/>
                  </a:moveTo>
                  <a:lnTo>
                    <a:pt x="1401" y="0"/>
                  </a:lnTo>
                  <a:cubicBezTo>
                    <a:pt x="1651" y="0"/>
                    <a:pt x="1851" y="207"/>
                    <a:pt x="1851" y="457"/>
                  </a:cubicBezTo>
                  <a:cubicBezTo>
                    <a:pt x="1851" y="664"/>
                    <a:pt x="1851" y="664"/>
                    <a:pt x="1851" y="664"/>
                  </a:cubicBezTo>
                  <a:cubicBezTo>
                    <a:pt x="1851" y="915"/>
                    <a:pt x="1651" y="1122"/>
                    <a:pt x="1401" y="1122"/>
                  </a:cubicBezTo>
                  <a:cubicBezTo>
                    <a:pt x="457" y="1122"/>
                    <a:pt x="457" y="1122"/>
                    <a:pt x="457" y="1122"/>
                  </a:cubicBezTo>
                  <a:cubicBezTo>
                    <a:pt x="207" y="1122"/>
                    <a:pt x="0" y="915"/>
                    <a:pt x="0" y="664"/>
                  </a:cubicBezTo>
                  <a:cubicBezTo>
                    <a:pt x="0" y="457"/>
                    <a:pt x="0" y="457"/>
                    <a:pt x="0" y="457"/>
                  </a:cubicBezTo>
                  <a:cubicBezTo>
                    <a:pt x="0" y="207"/>
                    <a:pt x="207" y="0"/>
                    <a:pt x="457" y="0"/>
                  </a:cubicBezTo>
                  <a:lnTo>
                    <a:pt x="1401"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61" name="Freeform 2"/>
            <p:cNvSpPr>
              <a:spLocks noChangeArrowheads="1"/>
            </p:cNvSpPr>
            <p:nvPr/>
          </p:nvSpPr>
          <p:spPr bwMode="auto">
            <a:xfrm>
              <a:off x="26988" y="2557463"/>
              <a:ext cx="2581275" cy="2484437"/>
            </a:xfrm>
            <a:custGeom>
              <a:avLst/>
              <a:gdLst>
                <a:gd name="T0" fmla="*/ 6711 w 7169"/>
                <a:gd name="T1" fmla="*/ 1365 h 6903"/>
                <a:gd name="T2" fmla="*/ 6711 w 7169"/>
                <a:gd name="T3" fmla="*/ 1365 h 6903"/>
                <a:gd name="T4" fmla="*/ 6503 w 7169"/>
                <a:gd name="T5" fmla="*/ 1365 h 6903"/>
                <a:gd name="T6" fmla="*/ 6496 w 7169"/>
                <a:gd name="T7" fmla="*/ 1365 h 6903"/>
                <a:gd name="T8" fmla="*/ 6225 w 7169"/>
                <a:gd name="T9" fmla="*/ 1458 h 6903"/>
                <a:gd name="T10" fmla="*/ 1122 w 7169"/>
                <a:gd name="T11" fmla="*/ 5309 h 6903"/>
                <a:gd name="T12" fmla="*/ 1122 w 7169"/>
                <a:gd name="T13" fmla="*/ 458 h 6903"/>
                <a:gd name="T14" fmla="*/ 665 w 7169"/>
                <a:gd name="T15" fmla="*/ 0 h 6903"/>
                <a:gd name="T16" fmla="*/ 457 w 7169"/>
                <a:gd name="T17" fmla="*/ 0 h 6903"/>
                <a:gd name="T18" fmla="*/ 0 w 7169"/>
                <a:gd name="T19" fmla="*/ 458 h 6903"/>
                <a:gd name="T20" fmla="*/ 0 w 7169"/>
                <a:gd name="T21" fmla="*/ 6452 h 6903"/>
                <a:gd name="T22" fmla="*/ 457 w 7169"/>
                <a:gd name="T23" fmla="*/ 6902 h 6903"/>
                <a:gd name="T24" fmla="*/ 665 w 7169"/>
                <a:gd name="T25" fmla="*/ 6902 h 6903"/>
                <a:gd name="T26" fmla="*/ 872 w 7169"/>
                <a:gd name="T27" fmla="*/ 6874 h 6903"/>
                <a:gd name="T28" fmla="*/ 1036 w 7169"/>
                <a:gd name="T29" fmla="*/ 6773 h 6903"/>
                <a:gd name="T30" fmla="*/ 6053 w 7169"/>
                <a:gd name="T31" fmla="*/ 2987 h 6903"/>
                <a:gd name="T32" fmla="*/ 6053 w 7169"/>
                <a:gd name="T33" fmla="*/ 6452 h 6903"/>
                <a:gd name="T34" fmla="*/ 6503 w 7169"/>
                <a:gd name="T35" fmla="*/ 6902 h 6903"/>
                <a:gd name="T36" fmla="*/ 6711 w 7169"/>
                <a:gd name="T37" fmla="*/ 6902 h 6903"/>
                <a:gd name="T38" fmla="*/ 7168 w 7169"/>
                <a:gd name="T39" fmla="*/ 6452 h 6903"/>
                <a:gd name="T40" fmla="*/ 7168 w 7169"/>
                <a:gd name="T41" fmla="*/ 1823 h 6903"/>
                <a:gd name="T42" fmla="*/ 6711 w 7169"/>
                <a:gd name="T43" fmla="*/ 1365 h 6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69" h="6903">
                  <a:moveTo>
                    <a:pt x="6711" y="1365"/>
                  </a:moveTo>
                  <a:lnTo>
                    <a:pt x="6711" y="1365"/>
                  </a:lnTo>
                  <a:cubicBezTo>
                    <a:pt x="6503" y="1365"/>
                    <a:pt x="6503" y="1365"/>
                    <a:pt x="6503" y="1365"/>
                  </a:cubicBezTo>
                  <a:lnTo>
                    <a:pt x="6496" y="1365"/>
                  </a:lnTo>
                  <a:cubicBezTo>
                    <a:pt x="6403" y="1365"/>
                    <a:pt x="6303" y="1394"/>
                    <a:pt x="6225" y="1458"/>
                  </a:cubicBezTo>
                  <a:cubicBezTo>
                    <a:pt x="1122" y="5309"/>
                    <a:pt x="1122" y="5309"/>
                    <a:pt x="1122" y="5309"/>
                  </a:cubicBezTo>
                  <a:cubicBezTo>
                    <a:pt x="1122" y="458"/>
                    <a:pt x="1122" y="458"/>
                    <a:pt x="1122" y="458"/>
                  </a:cubicBezTo>
                  <a:cubicBezTo>
                    <a:pt x="1122" y="208"/>
                    <a:pt x="915" y="0"/>
                    <a:pt x="665" y="0"/>
                  </a:cubicBezTo>
                  <a:cubicBezTo>
                    <a:pt x="457" y="0"/>
                    <a:pt x="457" y="0"/>
                    <a:pt x="457" y="0"/>
                  </a:cubicBezTo>
                  <a:cubicBezTo>
                    <a:pt x="207" y="0"/>
                    <a:pt x="0" y="208"/>
                    <a:pt x="0" y="458"/>
                  </a:cubicBezTo>
                  <a:cubicBezTo>
                    <a:pt x="0" y="6452"/>
                    <a:pt x="0" y="6452"/>
                    <a:pt x="0" y="6452"/>
                  </a:cubicBezTo>
                  <a:cubicBezTo>
                    <a:pt x="0" y="6702"/>
                    <a:pt x="207" y="6902"/>
                    <a:pt x="457" y="6902"/>
                  </a:cubicBezTo>
                  <a:cubicBezTo>
                    <a:pt x="665" y="6902"/>
                    <a:pt x="665" y="6902"/>
                    <a:pt x="665" y="6902"/>
                  </a:cubicBezTo>
                  <a:cubicBezTo>
                    <a:pt x="736" y="6902"/>
                    <a:pt x="800" y="6895"/>
                    <a:pt x="872" y="6874"/>
                  </a:cubicBezTo>
                  <a:cubicBezTo>
                    <a:pt x="929" y="6852"/>
                    <a:pt x="986" y="6816"/>
                    <a:pt x="1036" y="6773"/>
                  </a:cubicBezTo>
                  <a:cubicBezTo>
                    <a:pt x="6053" y="2987"/>
                    <a:pt x="6053" y="2987"/>
                    <a:pt x="6053" y="2987"/>
                  </a:cubicBezTo>
                  <a:cubicBezTo>
                    <a:pt x="6053" y="6452"/>
                    <a:pt x="6053" y="6452"/>
                    <a:pt x="6053" y="6452"/>
                  </a:cubicBezTo>
                  <a:cubicBezTo>
                    <a:pt x="6053" y="6702"/>
                    <a:pt x="6253" y="6902"/>
                    <a:pt x="6503" y="6902"/>
                  </a:cubicBezTo>
                  <a:cubicBezTo>
                    <a:pt x="6711" y="6902"/>
                    <a:pt x="6711" y="6902"/>
                    <a:pt x="6711" y="6902"/>
                  </a:cubicBezTo>
                  <a:cubicBezTo>
                    <a:pt x="6961" y="6902"/>
                    <a:pt x="7168" y="6702"/>
                    <a:pt x="7168" y="6452"/>
                  </a:cubicBezTo>
                  <a:cubicBezTo>
                    <a:pt x="7168" y="1823"/>
                    <a:pt x="7168" y="1823"/>
                    <a:pt x="7168" y="1823"/>
                  </a:cubicBezTo>
                  <a:cubicBezTo>
                    <a:pt x="7168" y="1572"/>
                    <a:pt x="6961" y="1365"/>
                    <a:pt x="6711" y="136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62" name="Freeform 3"/>
            <p:cNvSpPr>
              <a:spLocks noChangeArrowheads="1"/>
            </p:cNvSpPr>
            <p:nvPr/>
          </p:nvSpPr>
          <p:spPr bwMode="auto">
            <a:xfrm>
              <a:off x="3148013" y="3055938"/>
              <a:ext cx="617537" cy="817562"/>
            </a:xfrm>
            <a:custGeom>
              <a:avLst/>
              <a:gdLst>
                <a:gd name="T0" fmla="*/ 1643 w 1716"/>
                <a:gd name="T1" fmla="*/ 350 h 2272"/>
                <a:gd name="T2" fmla="*/ 1643 w 1716"/>
                <a:gd name="T3" fmla="*/ 350 h 2272"/>
                <a:gd name="T4" fmla="*/ 1457 w 1716"/>
                <a:gd name="T5" fmla="*/ 143 h 2272"/>
                <a:gd name="T6" fmla="*/ 1179 w 1716"/>
                <a:gd name="T7" fmla="*/ 28 h 2272"/>
                <a:gd name="T8" fmla="*/ 850 w 1716"/>
                <a:gd name="T9" fmla="*/ 0 h 2272"/>
                <a:gd name="T10" fmla="*/ 0 w 1716"/>
                <a:gd name="T11" fmla="*/ 0 h 2272"/>
                <a:gd name="T12" fmla="*/ 0 w 1716"/>
                <a:gd name="T13" fmla="*/ 2271 h 2272"/>
                <a:gd name="T14" fmla="*/ 507 w 1716"/>
                <a:gd name="T15" fmla="*/ 2271 h 2272"/>
                <a:gd name="T16" fmla="*/ 507 w 1716"/>
                <a:gd name="T17" fmla="*/ 1386 h 2272"/>
                <a:gd name="T18" fmla="*/ 872 w 1716"/>
                <a:gd name="T19" fmla="*/ 1386 h 2272"/>
                <a:gd name="T20" fmla="*/ 1207 w 1716"/>
                <a:gd name="T21" fmla="*/ 1350 h 2272"/>
                <a:gd name="T22" fmla="*/ 1472 w 1716"/>
                <a:gd name="T23" fmla="*/ 1236 h 2272"/>
                <a:gd name="T24" fmla="*/ 1651 w 1716"/>
                <a:gd name="T25" fmla="*/ 1022 h 2272"/>
                <a:gd name="T26" fmla="*/ 1715 w 1716"/>
                <a:gd name="T27" fmla="*/ 686 h 2272"/>
                <a:gd name="T28" fmla="*/ 1643 w 1716"/>
                <a:gd name="T29" fmla="*/ 350 h 2272"/>
                <a:gd name="T30" fmla="*/ 1165 w 1716"/>
                <a:gd name="T31" fmla="*/ 822 h 2272"/>
                <a:gd name="T32" fmla="*/ 1165 w 1716"/>
                <a:gd name="T33" fmla="*/ 822 h 2272"/>
                <a:gd name="T34" fmla="*/ 1079 w 1716"/>
                <a:gd name="T35" fmla="*/ 907 h 2272"/>
                <a:gd name="T36" fmla="*/ 972 w 1716"/>
                <a:gd name="T37" fmla="*/ 950 h 2272"/>
                <a:gd name="T38" fmla="*/ 836 w 1716"/>
                <a:gd name="T39" fmla="*/ 964 h 2272"/>
                <a:gd name="T40" fmla="*/ 507 w 1716"/>
                <a:gd name="T41" fmla="*/ 964 h 2272"/>
                <a:gd name="T42" fmla="*/ 507 w 1716"/>
                <a:gd name="T43" fmla="*/ 421 h 2272"/>
                <a:gd name="T44" fmla="*/ 764 w 1716"/>
                <a:gd name="T45" fmla="*/ 421 h 2272"/>
                <a:gd name="T46" fmla="*/ 907 w 1716"/>
                <a:gd name="T47" fmla="*/ 428 h 2272"/>
                <a:gd name="T48" fmla="*/ 1050 w 1716"/>
                <a:gd name="T49" fmla="*/ 464 h 2272"/>
                <a:gd name="T50" fmla="*/ 1150 w 1716"/>
                <a:gd name="T51" fmla="*/ 550 h 2272"/>
                <a:gd name="T52" fmla="*/ 1193 w 1716"/>
                <a:gd name="T53" fmla="*/ 686 h 2272"/>
                <a:gd name="T54" fmla="*/ 1165 w 1716"/>
                <a:gd name="T55" fmla="*/ 82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6" h="2272">
                  <a:moveTo>
                    <a:pt x="1643" y="350"/>
                  </a:moveTo>
                  <a:lnTo>
                    <a:pt x="1643" y="350"/>
                  </a:lnTo>
                  <a:cubicBezTo>
                    <a:pt x="1600" y="264"/>
                    <a:pt x="1536" y="193"/>
                    <a:pt x="1457" y="143"/>
                  </a:cubicBezTo>
                  <a:cubicBezTo>
                    <a:pt x="1379" y="85"/>
                    <a:pt x="1286" y="50"/>
                    <a:pt x="1179" y="28"/>
                  </a:cubicBezTo>
                  <a:cubicBezTo>
                    <a:pt x="1079" y="7"/>
                    <a:pt x="964" y="0"/>
                    <a:pt x="850" y="0"/>
                  </a:cubicBezTo>
                  <a:cubicBezTo>
                    <a:pt x="0" y="0"/>
                    <a:pt x="0" y="0"/>
                    <a:pt x="0" y="0"/>
                  </a:cubicBezTo>
                  <a:cubicBezTo>
                    <a:pt x="0" y="2271"/>
                    <a:pt x="0" y="2271"/>
                    <a:pt x="0" y="2271"/>
                  </a:cubicBezTo>
                  <a:cubicBezTo>
                    <a:pt x="507" y="2271"/>
                    <a:pt x="507" y="2271"/>
                    <a:pt x="507" y="2271"/>
                  </a:cubicBezTo>
                  <a:cubicBezTo>
                    <a:pt x="507" y="1386"/>
                    <a:pt x="507" y="1386"/>
                    <a:pt x="507" y="1386"/>
                  </a:cubicBezTo>
                  <a:cubicBezTo>
                    <a:pt x="872" y="1386"/>
                    <a:pt x="872" y="1386"/>
                    <a:pt x="872" y="1386"/>
                  </a:cubicBezTo>
                  <a:cubicBezTo>
                    <a:pt x="993" y="1386"/>
                    <a:pt x="1100" y="1372"/>
                    <a:pt x="1207" y="1350"/>
                  </a:cubicBezTo>
                  <a:cubicBezTo>
                    <a:pt x="1307" y="1329"/>
                    <a:pt x="1400" y="1293"/>
                    <a:pt x="1472" y="1236"/>
                  </a:cubicBezTo>
                  <a:cubicBezTo>
                    <a:pt x="1550" y="1186"/>
                    <a:pt x="1608" y="1114"/>
                    <a:pt x="1651" y="1022"/>
                  </a:cubicBezTo>
                  <a:cubicBezTo>
                    <a:pt x="1693" y="936"/>
                    <a:pt x="1715" y="822"/>
                    <a:pt x="1715" y="686"/>
                  </a:cubicBezTo>
                  <a:cubicBezTo>
                    <a:pt x="1715" y="550"/>
                    <a:pt x="1693" y="443"/>
                    <a:pt x="1643" y="350"/>
                  </a:cubicBezTo>
                  <a:close/>
                  <a:moveTo>
                    <a:pt x="1165" y="822"/>
                  </a:moveTo>
                  <a:lnTo>
                    <a:pt x="1165" y="822"/>
                  </a:lnTo>
                  <a:cubicBezTo>
                    <a:pt x="1143" y="857"/>
                    <a:pt x="1114" y="886"/>
                    <a:pt x="1079" y="907"/>
                  </a:cubicBezTo>
                  <a:cubicBezTo>
                    <a:pt x="1050" y="929"/>
                    <a:pt x="1007" y="943"/>
                    <a:pt x="972" y="950"/>
                  </a:cubicBezTo>
                  <a:cubicBezTo>
                    <a:pt x="929" y="957"/>
                    <a:pt x="886" y="964"/>
                    <a:pt x="836" y="964"/>
                  </a:cubicBezTo>
                  <a:cubicBezTo>
                    <a:pt x="507" y="964"/>
                    <a:pt x="507" y="964"/>
                    <a:pt x="507" y="964"/>
                  </a:cubicBezTo>
                  <a:cubicBezTo>
                    <a:pt x="507" y="421"/>
                    <a:pt x="507" y="421"/>
                    <a:pt x="507" y="421"/>
                  </a:cubicBezTo>
                  <a:cubicBezTo>
                    <a:pt x="764" y="421"/>
                    <a:pt x="764" y="421"/>
                    <a:pt x="764" y="421"/>
                  </a:cubicBezTo>
                  <a:cubicBezTo>
                    <a:pt x="807" y="421"/>
                    <a:pt x="857" y="421"/>
                    <a:pt x="907" y="428"/>
                  </a:cubicBezTo>
                  <a:cubicBezTo>
                    <a:pt x="957" y="436"/>
                    <a:pt x="1007" y="450"/>
                    <a:pt x="1050" y="464"/>
                  </a:cubicBezTo>
                  <a:cubicBezTo>
                    <a:pt x="1093" y="486"/>
                    <a:pt x="1122" y="514"/>
                    <a:pt x="1150" y="550"/>
                  </a:cubicBezTo>
                  <a:cubicBezTo>
                    <a:pt x="1179" y="586"/>
                    <a:pt x="1193" y="629"/>
                    <a:pt x="1193" y="686"/>
                  </a:cubicBezTo>
                  <a:cubicBezTo>
                    <a:pt x="1193" y="743"/>
                    <a:pt x="1179" y="786"/>
                    <a:pt x="1165" y="822"/>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63" name="Freeform 4"/>
            <p:cNvSpPr>
              <a:spLocks noChangeArrowheads="1"/>
            </p:cNvSpPr>
            <p:nvPr/>
          </p:nvSpPr>
          <p:spPr bwMode="auto">
            <a:xfrm>
              <a:off x="3800475" y="3035300"/>
              <a:ext cx="885825" cy="858838"/>
            </a:xfrm>
            <a:custGeom>
              <a:avLst/>
              <a:gdLst>
                <a:gd name="T0" fmla="*/ 2365 w 2459"/>
                <a:gd name="T1" fmla="*/ 700 h 2386"/>
                <a:gd name="T2" fmla="*/ 2365 w 2459"/>
                <a:gd name="T3" fmla="*/ 700 h 2386"/>
                <a:gd name="T4" fmla="*/ 2108 w 2459"/>
                <a:gd name="T5" fmla="*/ 321 h 2386"/>
                <a:gd name="T6" fmla="*/ 1722 w 2459"/>
                <a:gd name="T7" fmla="*/ 78 h 2386"/>
                <a:gd name="T8" fmla="*/ 1229 w 2459"/>
                <a:gd name="T9" fmla="*/ 0 h 2386"/>
                <a:gd name="T10" fmla="*/ 736 w 2459"/>
                <a:gd name="T11" fmla="*/ 78 h 2386"/>
                <a:gd name="T12" fmla="*/ 343 w 2459"/>
                <a:gd name="T13" fmla="*/ 321 h 2386"/>
                <a:gd name="T14" fmla="*/ 93 w 2459"/>
                <a:gd name="T15" fmla="*/ 700 h 2386"/>
                <a:gd name="T16" fmla="*/ 0 w 2459"/>
                <a:gd name="T17" fmla="*/ 1193 h 2386"/>
                <a:gd name="T18" fmla="*/ 93 w 2459"/>
                <a:gd name="T19" fmla="*/ 1686 h 2386"/>
                <a:gd name="T20" fmla="*/ 343 w 2459"/>
                <a:gd name="T21" fmla="*/ 2065 h 2386"/>
                <a:gd name="T22" fmla="*/ 736 w 2459"/>
                <a:gd name="T23" fmla="*/ 2307 h 2386"/>
                <a:gd name="T24" fmla="*/ 1229 w 2459"/>
                <a:gd name="T25" fmla="*/ 2385 h 2386"/>
                <a:gd name="T26" fmla="*/ 1722 w 2459"/>
                <a:gd name="T27" fmla="*/ 2307 h 2386"/>
                <a:gd name="T28" fmla="*/ 2108 w 2459"/>
                <a:gd name="T29" fmla="*/ 2065 h 2386"/>
                <a:gd name="T30" fmla="*/ 2365 w 2459"/>
                <a:gd name="T31" fmla="*/ 1686 h 2386"/>
                <a:gd name="T32" fmla="*/ 2458 w 2459"/>
                <a:gd name="T33" fmla="*/ 1193 h 2386"/>
                <a:gd name="T34" fmla="*/ 2365 w 2459"/>
                <a:gd name="T35" fmla="*/ 700 h 2386"/>
                <a:gd name="T36" fmla="*/ 1887 w 2459"/>
                <a:gd name="T37" fmla="*/ 1486 h 2386"/>
                <a:gd name="T38" fmla="*/ 1887 w 2459"/>
                <a:gd name="T39" fmla="*/ 1486 h 2386"/>
                <a:gd name="T40" fmla="*/ 1744 w 2459"/>
                <a:gd name="T41" fmla="*/ 1722 h 2386"/>
                <a:gd name="T42" fmla="*/ 1515 w 2459"/>
                <a:gd name="T43" fmla="*/ 1872 h 2386"/>
                <a:gd name="T44" fmla="*/ 1229 w 2459"/>
                <a:gd name="T45" fmla="*/ 1929 h 2386"/>
                <a:gd name="T46" fmla="*/ 936 w 2459"/>
                <a:gd name="T47" fmla="*/ 1872 h 2386"/>
                <a:gd name="T48" fmla="*/ 715 w 2459"/>
                <a:gd name="T49" fmla="*/ 1722 h 2386"/>
                <a:gd name="T50" fmla="*/ 572 w 2459"/>
                <a:gd name="T51" fmla="*/ 1486 h 2386"/>
                <a:gd name="T52" fmla="*/ 522 w 2459"/>
                <a:gd name="T53" fmla="*/ 1193 h 2386"/>
                <a:gd name="T54" fmla="*/ 572 w 2459"/>
                <a:gd name="T55" fmla="*/ 900 h 2386"/>
                <a:gd name="T56" fmla="*/ 715 w 2459"/>
                <a:gd name="T57" fmla="*/ 664 h 2386"/>
                <a:gd name="T58" fmla="*/ 936 w 2459"/>
                <a:gd name="T59" fmla="*/ 514 h 2386"/>
                <a:gd name="T60" fmla="*/ 1229 w 2459"/>
                <a:gd name="T61" fmla="*/ 457 h 2386"/>
                <a:gd name="T62" fmla="*/ 1515 w 2459"/>
                <a:gd name="T63" fmla="*/ 514 h 2386"/>
                <a:gd name="T64" fmla="*/ 1744 w 2459"/>
                <a:gd name="T65" fmla="*/ 664 h 2386"/>
                <a:gd name="T66" fmla="*/ 1887 w 2459"/>
                <a:gd name="T67" fmla="*/ 900 h 2386"/>
                <a:gd name="T68" fmla="*/ 1936 w 2459"/>
                <a:gd name="T69" fmla="*/ 1193 h 2386"/>
                <a:gd name="T70" fmla="*/ 1887 w 2459"/>
                <a:gd name="T71" fmla="*/ 1486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9" h="2386">
                  <a:moveTo>
                    <a:pt x="2365" y="700"/>
                  </a:moveTo>
                  <a:lnTo>
                    <a:pt x="2365" y="700"/>
                  </a:lnTo>
                  <a:cubicBezTo>
                    <a:pt x="2301" y="550"/>
                    <a:pt x="2215" y="421"/>
                    <a:pt x="2108" y="321"/>
                  </a:cubicBezTo>
                  <a:cubicBezTo>
                    <a:pt x="2001" y="214"/>
                    <a:pt x="1872" y="135"/>
                    <a:pt x="1722" y="78"/>
                  </a:cubicBezTo>
                  <a:cubicBezTo>
                    <a:pt x="1572" y="21"/>
                    <a:pt x="1408" y="0"/>
                    <a:pt x="1229" y="0"/>
                  </a:cubicBezTo>
                  <a:cubicBezTo>
                    <a:pt x="1050" y="0"/>
                    <a:pt x="886" y="21"/>
                    <a:pt x="736" y="78"/>
                  </a:cubicBezTo>
                  <a:cubicBezTo>
                    <a:pt x="586" y="135"/>
                    <a:pt x="457" y="214"/>
                    <a:pt x="343" y="321"/>
                  </a:cubicBezTo>
                  <a:cubicBezTo>
                    <a:pt x="236" y="421"/>
                    <a:pt x="150" y="550"/>
                    <a:pt x="93" y="700"/>
                  </a:cubicBezTo>
                  <a:cubicBezTo>
                    <a:pt x="29" y="843"/>
                    <a:pt x="0" y="1007"/>
                    <a:pt x="0" y="1193"/>
                  </a:cubicBezTo>
                  <a:cubicBezTo>
                    <a:pt x="0" y="1372"/>
                    <a:pt x="29" y="1543"/>
                    <a:pt x="93" y="1686"/>
                  </a:cubicBezTo>
                  <a:cubicBezTo>
                    <a:pt x="150" y="1836"/>
                    <a:pt x="236" y="1965"/>
                    <a:pt x="343" y="2065"/>
                  </a:cubicBezTo>
                  <a:cubicBezTo>
                    <a:pt x="457" y="2171"/>
                    <a:pt x="586" y="2250"/>
                    <a:pt x="736" y="2307"/>
                  </a:cubicBezTo>
                  <a:cubicBezTo>
                    <a:pt x="886" y="2364"/>
                    <a:pt x="1050" y="2385"/>
                    <a:pt x="1229" y="2385"/>
                  </a:cubicBezTo>
                  <a:cubicBezTo>
                    <a:pt x="1408" y="2385"/>
                    <a:pt x="1572" y="2364"/>
                    <a:pt x="1722" y="2307"/>
                  </a:cubicBezTo>
                  <a:cubicBezTo>
                    <a:pt x="1872" y="2250"/>
                    <a:pt x="2001" y="2171"/>
                    <a:pt x="2108" y="2065"/>
                  </a:cubicBezTo>
                  <a:cubicBezTo>
                    <a:pt x="2215" y="1965"/>
                    <a:pt x="2301" y="1836"/>
                    <a:pt x="2365" y="1686"/>
                  </a:cubicBezTo>
                  <a:cubicBezTo>
                    <a:pt x="2422" y="1543"/>
                    <a:pt x="2458" y="1372"/>
                    <a:pt x="2458" y="1193"/>
                  </a:cubicBezTo>
                  <a:cubicBezTo>
                    <a:pt x="2458" y="1007"/>
                    <a:pt x="2422" y="843"/>
                    <a:pt x="2365" y="700"/>
                  </a:cubicBezTo>
                  <a:close/>
                  <a:moveTo>
                    <a:pt x="1887" y="1486"/>
                  </a:moveTo>
                  <a:lnTo>
                    <a:pt x="1887" y="1486"/>
                  </a:lnTo>
                  <a:cubicBezTo>
                    <a:pt x="1851" y="1579"/>
                    <a:pt x="1801" y="1650"/>
                    <a:pt x="1744" y="1722"/>
                  </a:cubicBezTo>
                  <a:cubicBezTo>
                    <a:pt x="1679" y="1786"/>
                    <a:pt x="1608" y="1836"/>
                    <a:pt x="1515" y="1872"/>
                  </a:cubicBezTo>
                  <a:cubicBezTo>
                    <a:pt x="1429" y="1908"/>
                    <a:pt x="1336" y="1929"/>
                    <a:pt x="1229" y="1929"/>
                  </a:cubicBezTo>
                  <a:cubicBezTo>
                    <a:pt x="1122" y="1929"/>
                    <a:pt x="1022" y="1908"/>
                    <a:pt x="936" y="1872"/>
                  </a:cubicBezTo>
                  <a:cubicBezTo>
                    <a:pt x="850" y="1836"/>
                    <a:pt x="772" y="1786"/>
                    <a:pt x="715" y="1722"/>
                  </a:cubicBezTo>
                  <a:cubicBezTo>
                    <a:pt x="650" y="1650"/>
                    <a:pt x="600" y="1579"/>
                    <a:pt x="572" y="1486"/>
                  </a:cubicBezTo>
                  <a:cubicBezTo>
                    <a:pt x="536" y="1400"/>
                    <a:pt x="522" y="1300"/>
                    <a:pt x="522" y="1193"/>
                  </a:cubicBezTo>
                  <a:cubicBezTo>
                    <a:pt x="522" y="1086"/>
                    <a:pt x="536" y="993"/>
                    <a:pt x="572" y="900"/>
                  </a:cubicBezTo>
                  <a:cubicBezTo>
                    <a:pt x="600" y="807"/>
                    <a:pt x="650" y="736"/>
                    <a:pt x="715" y="664"/>
                  </a:cubicBezTo>
                  <a:cubicBezTo>
                    <a:pt x="772" y="600"/>
                    <a:pt x="850" y="550"/>
                    <a:pt x="936" y="514"/>
                  </a:cubicBezTo>
                  <a:cubicBezTo>
                    <a:pt x="1022" y="478"/>
                    <a:pt x="1122" y="457"/>
                    <a:pt x="1229" y="457"/>
                  </a:cubicBezTo>
                  <a:cubicBezTo>
                    <a:pt x="1336" y="457"/>
                    <a:pt x="1429" y="478"/>
                    <a:pt x="1515" y="514"/>
                  </a:cubicBezTo>
                  <a:cubicBezTo>
                    <a:pt x="1608" y="550"/>
                    <a:pt x="1679" y="600"/>
                    <a:pt x="1744" y="664"/>
                  </a:cubicBezTo>
                  <a:cubicBezTo>
                    <a:pt x="1801" y="736"/>
                    <a:pt x="1851" y="807"/>
                    <a:pt x="1887" y="900"/>
                  </a:cubicBezTo>
                  <a:cubicBezTo>
                    <a:pt x="1915" y="993"/>
                    <a:pt x="1936" y="1086"/>
                    <a:pt x="1936" y="1193"/>
                  </a:cubicBezTo>
                  <a:cubicBezTo>
                    <a:pt x="1936" y="1300"/>
                    <a:pt x="1915" y="1400"/>
                    <a:pt x="1887" y="148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64" name="Freeform 5"/>
            <p:cNvSpPr>
              <a:spLocks noChangeArrowheads="1"/>
            </p:cNvSpPr>
            <p:nvPr/>
          </p:nvSpPr>
          <p:spPr bwMode="auto">
            <a:xfrm>
              <a:off x="4773613" y="3055938"/>
              <a:ext cx="692150" cy="838200"/>
            </a:xfrm>
            <a:custGeom>
              <a:avLst/>
              <a:gdLst>
                <a:gd name="T0" fmla="*/ 1922 w 1923"/>
                <a:gd name="T1" fmla="*/ 1393 h 2329"/>
                <a:gd name="T2" fmla="*/ 1922 w 1923"/>
                <a:gd name="T3" fmla="*/ 1393 h 2329"/>
                <a:gd name="T4" fmla="*/ 1857 w 1923"/>
                <a:gd name="T5" fmla="*/ 1772 h 2329"/>
                <a:gd name="T6" fmla="*/ 1679 w 1923"/>
                <a:gd name="T7" fmla="*/ 2064 h 2329"/>
                <a:gd name="T8" fmla="*/ 1378 w 1923"/>
                <a:gd name="T9" fmla="*/ 2257 h 2329"/>
                <a:gd name="T10" fmla="*/ 964 w 1923"/>
                <a:gd name="T11" fmla="*/ 2328 h 2329"/>
                <a:gd name="T12" fmla="*/ 543 w 1923"/>
                <a:gd name="T13" fmla="*/ 2257 h 2329"/>
                <a:gd name="T14" fmla="*/ 243 w 1923"/>
                <a:gd name="T15" fmla="*/ 2064 h 2329"/>
                <a:gd name="T16" fmla="*/ 64 w 1923"/>
                <a:gd name="T17" fmla="*/ 1772 h 2329"/>
                <a:gd name="T18" fmla="*/ 0 w 1923"/>
                <a:gd name="T19" fmla="*/ 1393 h 2329"/>
                <a:gd name="T20" fmla="*/ 0 w 1923"/>
                <a:gd name="T21" fmla="*/ 0 h 2329"/>
                <a:gd name="T22" fmla="*/ 501 w 1923"/>
                <a:gd name="T23" fmla="*/ 0 h 2329"/>
                <a:gd name="T24" fmla="*/ 501 w 1923"/>
                <a:gd name="T25" fmla="*/ 1379 h 2329"/>
                <a:gd name="T26" fmla="*/ 536 w 1923"/>
                <a:gd name="T27" fmla="*/ 1572 h 2329"/>
                <a:gd name="T28" fmla="*/ 629 w 1923"/>
                <a:gd name="T29" fmla="*/ 1729 h 2329"/>
                <a:gd name="T30" fmla="*/ 779 w 1923"/>
                <a:gd name="T31" fmla="*/ 1829 h 2329"/>
                <a:gd name="T32" fmla="*/ 964 w 1923"/>
                <a:gd name="T33" fmla="*/ 1872 h 2329"/>
                <a:gd name="T34" fmla="*/ 1143 w 1923"/>
                <a:gd name="T35" fmla="*/ 1829 h 2329"/>
                <a:gd name="T36" fmla="*/ 1293 w 1923"/>
                <a:gd name="T37" fmla="*/ 1729 h 2329"/>
                <a:gd name="T38" fmla="*/ 1386 w 1923"/>
                <a:gd name="T39" fmla="*/ 1572 h 2329"/>
                <a:gd name="T40" fmla="*/ 1421 w 1923"/>
                <a:gd name="T41" fmla="*/ 1379 h 2329"/>
                <a:gd name="T42" fmla="*/ 1421 w 1923"/>
                <a:gd name="T43" fmla="*/ 0 h 2329"/>
                <a:gd name="T44" fmla="*/ 1922 w 1923"/>
                <a:gd name="T45" fmla="*/ 0 h 2329"/>
                <a:gd name="T46" fmla="*/ 1922 w 1923"/>
                <a:gd name="T47" fmla="*/ 1393 h 2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3" h="2329">
                  <a:moveTo>
                    <a:pt x="1922" y="1393"/>
                  </a:moveTo>
                  <a:lnTo>
                    <a:pt x="1922" y="1393"/>
                  </a:lnTo>
                  <a:cubicBezTo>
                    <a:pt x="1922" y="1529"/>
                    <a:pt x="1900" y="1658"/>
                    <a:pt x="1857" y="1772"/>
                  </a:cubicBezTo>
                  <a:cubicBezTo>
                    <a:pt x="1822" y="1886"/>
                    <a:pt x="1757" y="1979"/>
                    <a:pt x="1679" y="2064"/>
                  </a:cubicBezTo>
                  <a:cubicBezTo>
                    <a:pt x="1600" y="2150"/>
                    <a:pt x="1500" y="2214"/>
                    <a:pt x="1378" y="2257"/>
                  </a:cubicBezTo>
                  <a:cubicBezTo>
                    <a:pt x="1257" y="2307"/>
                    <a:pt x="1121" y="2328"/>
                    <a:pt x="964" y="2328"/>
                  </a:cubicBezTo>
                  <a:cubicBezTo>
                    <a:pt x="808" y="2328"/>
                    <a:pt x="665" y="2307"/>
                    <a:pt x="543" y="2257"/>
                  </a:cubicBezTo>
                  <a:cubicBezTo>
                    <a:pt x="422" y="2214"/>
                    <a:pt x="322" y="2150"/>
                    <a:pt x="243" y="2064"/>
                  </a:cubicBezTo>
                  <a:cubicBezTo>
                    <a:pt x="165" y="1979"/>
                    <a:pt x="100" y="1886"/>
                    <a:pt x="64" y="1772"/>
                  </a:cubicBezTo>
                  <a:cubicBezTo>
                    <a:pt x="22" y="1658"/>
                    <a:pt x="0" y="1529"/>
                    <a:pt x="0" y="1393"/>
                  </a:cubicBezTo>
                  <a:cubicBezTo>
                    <a:pt x="0" y="0"/>
                    <a:pt x="0" y="0"/>
                    <a:pt x="0" y="0"/>
                  </a:cubicBezTo>
                  <a:cubicBezTo>
                    <a:pt x="501" y="0"/>
                    <a:pt x="501" y="0"/>
                    <a:pt x="501" y="0"/>
                  </a:cubicBezTo>
                  <a:cubicBezTo>
                    <a:pt x="501" y="1379"/>
                    <a:pt x="501" y="1379"/>
                    <a:pt x="501" y="1379"/>
                  </a:cubicBezTo>
                  <a:cubicBezTo>
                    <a:pt x="501" y="1450"/>
                    <a:pt x="515" y="1515"/>
                    <a:pt x="536" y="1572"/>
                  </a:cubicBezTo>
                  <a:cubicBezTo>
                    <a:pt x="558" y="1636"/>
                    <a:pt x="593" y="1686"/>
                    <a:pt x="629" y="1729"/>
                  </a:cubicBezTo>
                  <a:cubicBezTo>
                    <a:pt x="672" y="1772"/>
                    <a:pt x="722" y="1808"/>
                    <a:pt x="779" y="1829"/>
                  </a:cubicBezTo>
                  <a:cubicBezTo>
                    <a:pt x="835" y="1858"/>
                    <a:pt x="900" y="1872"/>
                    <a:pt x="964" y="1872"/>
                  </a:cubicBezTo>
                  <a:cubicBezTo>
                    <a:pt x="1028" y="1872"/>
                    <a:pt x="1093" y="1858"/>
                    <a:pt x="1143" y="1829"/>
                  </a:cubicBezTo>
                  <a:cubicBezTo>
                    <a:pt x="1200" y="1808"/>
                    <a:pt x="1250" y="1772"/>
                    <a:pt x="1293" y="1729"/>
                  </a:cubicBezTo>
                  <a:cubicBezTo>
                    <a:pt x="1329" y="1686"/>
                    <a:pt x="1364" y="1636"/>
                    <a:pt x="1386" y="1572"/>
                  </a:cubicBezTo>
                  <a:cubicBezTo>
                    <a:pt x="1407" y="1515"/>
                    <a:pt x="1421" y="1450"/>
                    <a:pt x="1421" y="1379"/>
                  </a:cubicBezTo>
                  <a:cubicBezTo>
                    <a:pt x="1421" y="0"/>
                    <a:pt x="1421" y="0"/>
                    <a:pt x="1421" y="0"/>
                  </a:cubicBezTo>
                  <a:cubicBezTo>
                    <a:pt x="1922" y="0"/>
                    <a:pt x="1922" y="0"/>
                    <a:pt x="1922" y="0"/>
                  </a:cubicBezTo>
                  <a:lnTo>
                    <a:pt x="1922" y="13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65" name="Freeform 6"/>
            <p:cNvSpPr>
              <a:spLocks noChangeArrowheads="1"/>
            </p:cNvSpPr>
            <p:nvPr/>
          </p:nvSpPr>
          <p:spPr bwMode="auto">
            <a:xfrm>
              <a:off x="5595938" y="3055938"/>
              <a:ext cx="658812" cy="817562"/>
            </a:xfrm>
            <a:custGeom>
              <a:avLst/>
              <a:gdLst>
                <a:gd name="T0" fmla="*/ 1251 w 1831"/>
                <a:gd name="T1" fmla="*/ 1315 h 2272"/>
                <a:gd name="T2" fmla="*/ 1251 w 1831"/>
                <a:gd name="T3" fmla="*/ 1315 h 2272"/>
                <a:gd name="T4" fmla="*/ 1615 w 1831"/>
                <a:gd name="T5" fmla="*/ 1100 h 2272"/>
                <a:gd name="T6" fmla="*/ 1744 w 1831"/>
                <a:gd name="T7" fmla="*/ 686 h 2272"/>
                <a:gd name="T8" fmla="*/ 1672 w 1831"/>
                <a:gd name="T9" fmla="*/ 357 h 2272"/>
                <a:gd name="T10" fmla="*/ 1487 w 1831"/>
                <a:gd name="T11" fmla="*/ 143 h 2272"/>
                <a:gd name="T12" fmla="*/ 1215 w 1831"/>
                <a:gd name="T13" fmla="*/ 28 h 2272"/>
                <a:gd name="T14" fmla="*/ 886 w 1831"/>
                <a:gd name="T15" fmla="*/ 0 h 2272"/>
                <a:gd name="T16" fmla="*/ 0 w 1831"/>
                <a:gd name="T17" fmla="*/ 0 h 2272"/>
                <a:gd name="T18" fmla="*/ 0 w 1831"/>
                <a:gd name="T19" fmla="*/ 2271 h 2272"/>
                <a:gd name="T20" fmla="*/ 500 w 1831"/>
                <a:gd name="T21" fmla="*/ 2271 h 2272"/>
                <a:gd name="T22" fmla="*/ 500 w 1831"/>
                <a:gd name="T23" fmla="*/ 1365 h 2272"/>
                <a:gd name="T24" fmla="*/ 750 w 1831"/>
                <a:gd name="T25" fmla="*/ 1365 h 2272"/>
                <a:gd name="T26" fmla="*/ 1229 w 1831"/>
                <a:gd name="T27" fmla="*/ 2271 h 2272"/>
                <a:gd name="T28" fmla="*/ 1830 w 1831"/>
                <a:gd name="T29" fmla="*/ 2271 h 2272"/>
                <a:gd name="T30" fmla="*/ 1251 w 1831"/>
                <a:gd name="T31" fmla="*/ 1315 h 2272"/>
                <a:gd name="T32" fmla="*/ 1179 w 1831"/>
                <a:gd name="T33" fmla="*/ 829 h 2272"/>
                <a:gd name="T34" fmla="*/ 1179 w 1831"/>
                <a:gd name="T35" fmla="*/ 829 h 2272"/>
                <a:gd name="T36" fmla="*/ 1079 w 1831"/>
                <a:gd name="T37" fmla="*/ 907 h 2272"/>
                <a:gd name="T38" fmla="*/ 943 w 1831"/>
                <a:gd name="T39" fmla="*/ 936 h 2272"/>
                <a:gd name="T40" fmla="*/ 800 w 1831"/>
                <a:gd name="T41" fmla="*/ 936 h 2272"/>
                <a:gd name="T42" fmla="*/ 500 w 1831"/>
                <a:gd name="T43" fmla="*/ 936 h 2272"/>
                <a:gd name="T44" fmla="*/ 500 w 1831"/>
                <a:gd name="T45" fmla="*/ 421 h 2272"/>
                <a:gd name="T46" fmla="*/ 829 w 1831"/>
                <a:gd name="T47" fmla="*/ 421 h 2272"/>
                <a:gd name="T48" fmla="*/ 972 w 1831"/>
                <a:gd name="T49" fmla="*/ 428 h 2272"/>
                <a:gd name="T50" fmla="*/ 1093 w 1831"/>
                <a:gd name="T51" fmla="*/ 471 h 2272"/>
                <a:gd name="T52" fmla="*/ 1186 w 1831"/>
                <a:gd name="T53" fmla="*/ 550 h 2272"/>
                <a:gd name="T54" fmla="*/ 1222 w 1831"/>
                <a:gd name="T55" fmla="*/ 686 h 2272"/>
                <a:gd name="T56" fmla="*/ 1179 w 1831"/>
                <a:gd name="T57" fmla="*/ 829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2272">
                  <a:moveTo>
                    <a:pt x="1251" y="1315"/>
                  </a:moveTo>
                  <a:lnTo>
                    <a:pt x="1251" y="1315"/>
                  </a:lnTo>
                  <a:cubicBezTo>
                    <a:pt x="1408" y="1286"/>
                    <a:pt x="1530" y="1214"/>
                    <a:pt x="1615" y="1100"/>
                  </a:cubicBezTo>
                  <a:cubicBezTo>
                    <a:pt x="1701" y="986"/>
                    <a:pt x="1744" y="850"/>
                    <a:pt x="1744" y="686"/>
                  </a:cubicBezTo>
                  <a:cubicBezTo>
                    <a:pt x="1744" y="557"/>
                    <a:pt x="1722" y="443"/>
                    <a:pt x="1672" y="357"/>
                  </a:cubicBezTo>
                  <a:cubicBezTo>
                    <a:pt x="1629" y="264"/>
                    <a:pt x="1565" y="193"/>
                    <a:pt x="1487" y="143"/>
                  </a:cubicBezTo>
                  <a:cubicBezTo>
                    <a:pt x="1408" y="93"/>
                    <a:pt x="1315" y="57"/>
                    <a:pt x="1215" y="28"/>
                  </a:cubicBezTo>
                  <a:cubicBezTo>
                    <a:pt x="1108" y="7"/>
                    <a:pt x="1001" y="0"/>
                    <a:pt x="886" y="0"/>
                  </a:cubicBezTo>
                  <a:cubicBezTo>
                    <a:pt x="0" y="0"/>
                    <a:pt x="0" y="0"/>
                    <a:pt x="0" y="0"/>
                  </a:cubicBezTo>
                  <a:cubicBezTo>
                    <a:pt x="0" y="2271"/>
                    <a:pt x="0" y="2271"/>
                    <a:pt x="0" y="2271"/>
                  </a:cubicBezTo>
                  <a:cubicBezTo>
                    <a:pt x="500" y="2271"/>
                    <a:pt x="500" y="2271"/>
                    <a:pt x="500" y="2271"/>
                  </a:cubicBezTo>
                  <a:cubicBezTo>
                    <a:pt x="500" y="1365"/>
                    <a:pt x="500" y="1365"/>
                    <a:pt x="500" y="1365"/>
                  </a:cubicBezTo>
                  <a:cubicBezTo>
                    <a:pt x="750" y="1365"/>
                    <a:pt x="750" y="1365"/>
                    <a:pt x="750" y="1365"/>
                  </a:cubicBezTo>
                  <a:cubicBezTo>
                    <a:pt x="1229" y="2271"/>
                    <a:pt x="1229" y="2271"/>
                    <a:pt x="1229" y="2271"/>
                  </a:cubicBezTo>
                  <a:cubicBezTo>
                    <a:pt x="1830" y="2271"/>
                    <a:pt x="1830" y="2271"/>
                    <a:pt x="1830" y="2271"/>
                  </a:cubicBezTo>
                  <a:lnTo>
                    <a:pt x="1251" y="1315"/>
                  </a:lnTo>
                  <a:close/>
                  <a:moveTo>
                    <a:pt x="1179" y="829"/>
                  </a:moveTo>
                  <a:lnTo>
                    <a:pt x="1179" y="829"/>
                  </a:lnTo>
                  <a:cubicBezTo>
                    <a:pt x="1151" y="864"/>
                    <a:pt x="1122" y="893"/>
                    <a:pt x="1079" y="907"/>
                  </a:cubicBezTo>
                  <a:cubicBezTo>
                    <a:pt x="1036" y="921"/>
                    <a:pt x="993" y="929"/>
                    <a:pt x="943" y="936"/>
                  </a:cubicBezTo>
                  <a:cubicBezTo>
                    <a:pt x="893" y="936"/>
                    <a:pt x="843" y="936"/>
                    <a:pt x="800" y="936"/>
                  </a:cubicBezTo>
                  <a:cubicBezTo>
                    <a:pt x="500" y="936"/>
                    <a:pt x="500" y="936"/>
                    <a:pt x="500" y="936"/>
                  </a:cubicBezTo>
                  <a:cubicBezTo>
                    <a:pt x="500" y="421"/>
                    <a:pt x="500" y="421"/>
                    <a:pt x="500" y="421"/>
                  </a:cubicBezTo>
                  <a:cubicBezTo>
                    <a:pt x="829" y="421"/>
                    <a:pt x="829" y="421"/>
                    <a:pt x="829" y="421"/>
                  </a:cubicBezTo>
                  <a:cubicBezTo>
                    <a:pt x="879" y="421"/>
                    <a:pt x="922" y="421"/>
                    <a:pt x="972" y="428"/>
                  </a:cubicBezTo>
                  <a:cubicBezTo>
                    <a:pt x="1015" y="436"/>
                    <a:pt x="1058" y="450"/>
                    <a:pt x="1093" y="471"/>
                  </a:cubicBezTo>
                  <a:cubicBezTo>
                    <a:pt x="1129" y="486"/>
                    <a:pt x="1165" y="514"/>
                    <a:pt x="1186" y="550"/>
                  </a:cubicBezTo>
                  <a:cubicBezTo>
                    <a:pt x="1208" y="578"/>
                    <a:pt x="1222" y="629"/>
                    <a:pt x="1222" y="686"/>
                  </a:cubicBezTo>
                  <a:cubicBezTo>
                    <a:pt x="1222" y="750"/>
                    <a:pt x="1208" y="793"/>
                    <a:pt x="1179" y="829"/>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66" name="Freeform 7"/>
            <p:cNvSpPr>
              <a:spLocks noChangeArrowheads="1"/>
            </p:cNvSpPr>
            <p:nvPr/>
          </p:nvSpPr>
          <p:spPr bwMode="auto">
            <a:xfrm>
              <a:off x="6623050" y="3055938"/>
              <a:ext cx="777875" cy="817562"/>
            </a:xfrm>
            <a:custGeom>
              <a:avLst/>
              <a:gdLst>
                <a:gd name="T0" fmla="*/ 0 w 2159"/>
                <a:gd name="T1" fmla="*/ 0 h 2272"/>
                <a:gd name="T2" fmla="*/ 679 w 2159"/>
                <a:gd name="T3" fmla="*/ 0 h 2272"/>
                <a:gd name="T4" fmla="*/ 1650 w 2159"/>
                <a:gd name="T5" fmla="*/ 1579 h 2272"/>
                <a:gd name="T6" fmla="*/ 1658 w 2159"/>
                <a:gd name="T7" fmla="*/ 1579 h 2272"/>
                <a:gd name="T8" fmla="*/ 1658 w 2159"/>
                <a:gd name="T9" fmla="*/ 0 h 2272"/>
                <a:gd name="T10" fmla="*/ 2158 w 2159"/>
                <a:gd name="T11" fmla="*/ 0 h 2272"/>
                <a:gd name="T12" fmla="*/ 2158 w 2159"/>
                <a:gd name="T13" fmla="*/ 2271 h 2272"/>
                <a:gd name="T14" fmla="*/ 1500 w 2159"/>
                <a:gd name="T15" fmla="*/ 2271 h 2272"/>
                <a:gd name="T16" fmla="*/ 507 w 2159"/>
                <a:gd name="T17" fmla="*/ 650 h 2272"/>
                <a:gd name="T18" fmla="*/ 500 w 2159"/>
                <a:gd name="T19" fmla="*/ 650 h 2272"/>
                <a:gd name="T20" fmla="*/ 500 w 2159"/>
                <a:gd name="T21" fmla="*/ 2271 h 2272"/>
                <a:gd name="T22" fmla="*/ 0 w 2159"/>
                <a:gd name="T23" fmla="*/ 2271 h 2272"/>
                <a:gd name="T24" fmla="*/ 0 w 2159"/>
                <a:gd name="T25" fmla="*/ 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9" h="2272">
                  <a:moveTo>
                    <a:pt x="0" y="0"/>
                  </a:moveTo>
                  <a:lnTo>
                    <a:pt x="679" y="0"/>
                  </a:lnTo>
                  <a:lnTo>
                    <a:pt x="1650" y="1579"/>
                  </a:lnTo>
                  <a:lnTo>
                    <a:pt x="1658" y="1579"/>
                  </a:lnTo>
                  <a:lnTo>
                    <a:pt x="1658" y="0"/>
                  </a:lnTo>
                  <a:lnTo>
                    <a:pt x="2158" y="0"/>
                  </a:lnTo>
                  <a:lnTo>
                    <a:pt x="2158" y="2271"/>
                  </a:lnTo>
                  <a:lnTo>
                    <a:pt x="1500" y="2271"/>
                  </a:lnTo>
                  <a:lnTo>
                    <a:pt x="507" y="650"/>
                  </a:lnTo>
                  <a:lnTo>
                    <a:pt x="500" y="650"/>
                  </a:lnTo>
                  <a:lnTo>
                    <a:pt x="500" y="2271"/>
                  </a:lnTo>
                  <a:lnTo>
                    <a:pt x="0" y="2271"/>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67" name="Freeform 8"/>
            <p:cNvSpPr>
              <a:spLocks noChangeArrowheads="1"/>
            </p:cNvSpPr>
            <p:nvPr/>
          </p:nvSpPr>
          <p:spPr bwMode="auto">
            <a:xfrm>
              <a:off x="7489825" y="3035300"/>
              <a:ext cx="885825" cy="858838"/>
            </a:xfrm>
            <a:custGeom>
              <a:avLst/>
              <a:gdLst>
                <a:gd name="T0" fmla="*/ 2365 w 2459"/>
                <a:gd name="T1" fmla="*/ 700 h 2386"/>
                <a:gd name="T2" fmla="*/ 2365 w 2459"/>
                <a:gd name="T3" fmla="*/ 700 h 2386"/>
                <a:gd name="T4" fmla="*/ 2108 w 2459"/>
                <a:gd name="T5" fmla="*/ 321 h 2386"/>
                <a:gd name="T6" fmla="*/ 1715 w 2459"/>
                <a:gd name="T7" fmla="*/ 78 h 2386"/>
                <a:gd name="T8" fmla="*/ 1229 w 2459"/>
                <a:gd name="T9" fmla="*/ 0 h 2386"/>
                <a:gd name="T10" fmla="*/ 736 w 2459"/>
                <a:gd name="T11" fmla="*/ 78 h 2386"/>
                <a:gd name="T12" fmla="*/ 343 w 2459"/>
                <a:gd name="T13" fmla="*/ 321 h 2386"/>
                <a:gd name="T14" fmla="*/ 93 w 2459"/>
                <a:gd name="T15" fmla="*/ 700 h 2386"/>
                <a:gd name="T16" fmla="*/ 0 w 2459"/>
                <a:gd name="T17" fmla="*/ 1193 h 2386"/>
                <a:gd name="T18" fmla="*/ 93 w 2459"/>
                <a:gd name="T19" fmla="*/ 1686 h 2386"/>
                <a:gd name="T20" fmla="*/ 343 w 2459"/>
                <a:gd name="T21" fmla="*/ 2065 h 2386"/>
                <a:gd name="T22" fmla="*/ 736 w 2459"/>
                <a:gd name="T23" fmla="*/ 2307 h 2386"/>
                <a:gd name="T24" fmla="*/ 1229 w 2459"/>
                <a:gd name="T25" fmla="*/ 2385 h 2386"/>
                <a:gd name="T26" fmla="*/ 1715 w 2459"/>
                <a:gd name="T27" fmla="*/ 2307 h 2386"/>
                <a:gd name="T28" fmla="*/ 2108 w 2459"/>
                <a:gd name="T29" fmla="*/ 2065 h 2386"/>
                <a:gd name="T30" fmla="*/ 2365 w 2459"/>
                <a:gd name="T31" fmla="*/ 1686 h 2386"/>
                <a:gd name="T32" fmla="*/ 2458 w 2459"/>
                <a:gd name="T33" fmla="*/ 1193 h 2386"/>
                <a:gd name="T34" fmla="*/ 2365 w 2459"/>
                <a:gd name="T35" fmla="*/ 700 h 2386"/>
                <a:gd name="T36" fmla="*/ 1887 w 2459"/>
                <a:gd name="T37" fmla="*/ 1486 h 2386"/>
                <a:gd name="T38" fmla="*/ 1887 w 2459"/>
                <a:gd name="T39" fmla="*/ 1486 h 2386"/>
                <a:gd name="T40" fmla="*/ 1744 w 2459"/>
                <a:gd name="T41" fmla="*/ 1722 h 2386"/>
                <a:gd name="T42" fmla="*/ 1515 w 2459"/>
                <a:gd name="T43" fmla="*/ 1872 h 2386"/>
                <a:gd name="T44" fmla="*/ 1229 w 2459"/>
                <a:gd name="T45" fmla="*/ 1929 h 2386"/>
                <a:gd name="T46" fmla="*/ 936 w 2459"/>
                <a:gd name="T47" fmla="*/ 1872 h 2386"/>
                <a:gd name="T48" fmla="*/ 715 w 2459"/>
                <a:gd name="T49" fmla="*/ 1722 h 2386"/>
                <a:gd name="T50" fmla="*/ 572 w 2459"/>
                <a:gd name="T51" fmla="*/ 1486 h 2386"/>
                <a:gd name="T52" fmla="*/ 521 w 2459"/>
                <a:gd name="T53" fmla="*/ 1193 h 2386"/>
                <a:gd name="T54" fmla="*/ 572 w 2459"/>
                <a:gd name="T55" fmla="*/ 900 h 2386"/>
                <a:gd name="T56" fmla="*/ 715 w 2459"/>
                <a:gd name="T57" fmla="*/ 664 h 2386"/>
                <a:gd name="T58" fmla="*/ 936 w 2459"/>
                <a:gd name="T59" fmla="*/ 514 h 2386"/>
                <a:gd name="T60" fmla="*/ 1229 w 2459"/>
                <a:gd name="T61" fmla="*/ 457 h 2386"/>
                <a:gd name="T62" fmla="*/ 1515 w 2459"/>
                <a:gd name="T63" fmla="*/ 514 h 2386"/>
                <a:gd name="T64" fmla="*/ 1744 w 2459"/>
                <a:gd name="T65" fmla="*/ 664 h 2386"/>
                <a:gd name="T66" fmla="*/ 1887 w 2459"/>
                <a:gd name="T67" fmla="*/ 900 h 2386"/>
                <a:gd name="T68" fmla="*/ 1937 w 2459"/>
                <a:gd name="T69" fmla="*/ 1193 h 2386"/>
                <a:gd name="T70" fmla="*/ 1887 w 2459"/>
                <a:gd name="T71" fmla="*/ 1486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9" h="2386">
                  <a:moveTo>
                    <a:pt x="2365" y="700"/>
                  </a:moveTo>
                  <a:lnTo>
                    <a:pt x="2365" y="700"/>
                  </a:lnTo>
                  <a:cubicBezTo>
                    <a:pt x="2301" y="550"/>
                    <a:pt x="2215" y="421"/>
                    <a:pt x="2108" y="321"/>
                  </a:cubicBezTo>
                  <a:cubicBezTo>
                    <a:pt x="2001" y="214"/>
                    <a:pt x="1865" y="135"/>
                    <a:pt x="1715" y="78"/>
                  </a:cubicBezTo>
                  <a:cubicBezTo>
                    <a:pt x="1565" y="21"/>
                    <a:pt x="1408" y="0"/>
                    <a:pt x="1229" y="0"/>
                  </a:cubicBezTo>
                  <a:cubicBezTo>
                    <a:pt x="1050" y="0"/>
                    <a:pt x="886" y="21"/>
                    <a:pt x="736" y="78"/>
                  </a:cubicBezTo>
                  <a:cubicBezTo>
                    <a:pt x="586" y="135"/>
                    <a:pt x="457" y="214"/>
                    <a:pt x="343" y="321"/>
                  </a:cubicBezTo>
                  <a:cubicBezTo>
                    <a:pt x="236" y="421"/>
                    <a:pt x="150" y="550"/>
                    <a:pt x="93" y="700"/>
                  </a:cubicBezTo>
                  <a:cubicBezTo>
                    <a:pt x="28" y="843"/>
                    <a:pt x="0" y="1007"/>
                    <a:pt x="0" y="1193"/>
                  </a:cubicBezTo>
                  <a:cubicBezTo>
                    <a:pt x="0" y="1372"/>
                    <a:pt x="28" y="1543"/>
                    <a:pt x="93" y="1686"/>
                  </a:cubicBezTo>
                  <a:cubicBezTo>
                    <a:pt x="150" y="1836"/>
                    <a:pt x="236" y="1965"/>
                    <a:pt x="343" y="2065"/>
                  </a:cubicBezTo>
                  <a:cubicBezTo>
                    <a:pt x="457" y="2171"/>
                    <a:pt x="586" y="2250"/>
                    <a:pt x="736" y="2307"/>
                  </a:cubicBezTo>
                  <a:cubicBezTo>
                    <a:pt x="886" y="2364"/>
                    <a:pt x="1050" y="2385"/>
                    <a:pt x="1229" y="2385"/>
                  </a:cubicBezTo>
                  <a:cubicBezTo>
                    <a:pt x="1408" y="2385"/>
                    <a:pt x="1565" y="2364"/>
                    <a:pt x="1715" y="2307"/>
                  </a:cubicBezTo>
                  <a:cubicBezTo>
                    <a:pt x="1865" y="2250"/>
                    <a:pt x="2001" y="2171"/>
                    <a:pt x="2108" y="2065"/>
                  </a:cubicBezTo>
                  <a:cubicBezTo>
                    <a:pt x="2215" y="1965"/>
                    <a:pt x="2301" y="1836"/>
                    <a:pt x="2365" y="1686"/>
                  </a:cubicBezTo>
                  <a:cubicBezTo>
                    <a:pt x="2423" y="1543"/>
                    <a:pt x="2458" y="1372"/>
                    <a:pt x="2458" y="1193"/>
                  </a:cubicBezTo>
                  <a:cubicBezTo>
                    <a:pt x="2458" y="1007"/>
                    <a:pt x="2423" y="843"/>
                    <a:pt x="2365" y="700"/>
                  </a:cubicBezTo>
                  <a:close/>
                  <a:moveTo>
                    <a:pt x="1887" y="1486"/>
                  </a:moveTo>
                  <a:lnTo>
                    <a:pt x="1887" y="1486"/>
                  </a:lnTo>
                  <a:cubicBezTo>
                    <a:pt x="1851" y="1579"/>
                    <a:pt x="1801" y="1650"/>
                    <a:pt x="1744" y="1722"/>
                  </a:cubicBezTo>
                  <a:cubicBezTo>
                    <a:pt x="1679" y="1786"/>
                    <a:pt x="1608" y="1836"/>
                    <a:pt x="1515" y="1872"/>
                  </a:cubicBezTo>
                  <a:cubicBezTo>
                    <a:pt x="1429" y="1908"/>
                    <a:pt x="1336" y="1929"/>
                    <a:pt x="1229" y="1929"/>
                  </a:cubicBezTo>
                  <a:cubicBezTo>
                    <a:pt x="1122" y="1929"/>
                    <a:pt x="1022" y="1908"/>
                    <a:pt x="936" y="1872"/>
                  </a:cubicBezTo>
                  <a:cubicBezTo>
                    <a:pt x="850" y="1836"/>
                    <a:pt x="772" y="1786"/>
                    <a:pt x="715" y="1722"/>
                  </a:cubicBezTo>
                  <a:cubicBezTo>
                    <a:pt x="650" y="1650"/>
                    <a:pt x="600" y="1579"/>
                    <a:pt x="572" y="1486"/>
                  </a:cubicBezTo>
                  <a:cubicBezTo>
                    <a:pt x="536" y="1400"/>
                    <a:pt x="521" y="1300"/>
                    <a:pt x="521" y="1193"/>
                  </a:cubicBezTo>
                  <a:cubicBezTo>
                    <a:pt x="521" y="1086"/>
                    <a:pt x="536" y="993"/>
                    <a:pt x="572" y="900"/>
                  </a:cubicBezTo>
                  <a:cubicBezTo>
                    <a:pt x="600" y="807"/>
                    <a:pt x="650" y="736"/>
                    <a:pt x="715" y="664"/>
                  </a:cubicBezTo>
                  <a:cubicBezTo>
                    <a:pt x="772" y="600"/>
                    <a:pt x="850" y="550"/>
                    <a:pt x="936" y="514"/>
                  </a:cubicBezTo>
                  <a:cubicBezTo>
                    <a:pt x="1022" y="478"/>
                    <a:pt x="1122" y="457"/>
                    <a:pt x="1229" y="457"/>
                  </a:cubicBezTo>
                  <a:cubicBezTo>
                    <a:pt x="1336" y="457"/>
                    <a:pt x="1429" y="478"/>
                    <a:pt x="1515" y="514"/>
                  </a:cubicBezTo>
                  <a:cubicBezTo>
                    <a:pt x="1608" y="550"/>
                    <a:pt x="1679" y="600"/>
                    <a:pt x="1744" y="664"/>
                  </a:cubicBezTo>
                  <a:cubicBezTo>
                    <a:pt x="1801" y="736"/>
                    <a:pt x="1851" y="807"/>
                    <a:pt x="1887" y="900"/>
                  </a:cubicBezTo>
                  <a:cubicBezTo>
                    <a:pt x="1915" y="993"/>
                    <a:pt x="1937" y="1086"/>
                    <a:pt x="1937" y="1193"/>
                  </a:cubicBezTo>
                  <a:cubicBezTo>
                    <a:pt x="1937" y="1300"/>
                    <a:pt x="1915" y="1400"/>
                    <a:pt x="1887" y="148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68" name="Freeform 9"/>
            <p:cNvSpPr>
              <a:spLocks noChangeArrowheads="1"/>
            </p:cNvSpPr>
            <p:nvPr/>
          </p:nvSpPr>
          <p:spPr bwMode="auto">
            <a:xfrm>
              <a:off x="8462963" y="3055938"/>
              <a:ext cx="692150" cy="838200"/>
            </a:xfrm>
            <a:custGeom>
              <a:avLst/>
              <a:gdLst>
                <a:gd name="T0" fmla="*/ 1923 w 1924"/>
                <a:gd name="T1" fmla="*/ 1393 h 2329"/>
                <a:gd name="T2" fmla="*/ 1923 w 1924"/>
                <a:gd name="T3" fmla="*/ 1393 h 2329"/>
                <a:gd name="T4" fmla="*/ 1858 w 1924"/>
                <a:gd name="T5" fmla="*/ 1772 h 2329"/>
                <a:gd name="T6" fmla="*/ 1680 w 1924"/>
                <a:gd name="T7" fmla="*/ 2064 h 2329"/>
                <a:gd name="T8" fmla="*/ 1380 w 1924"/>
                <a:gd name="T9" fmla="*/ 2257 h 2329"/>
                <a:gd name="T10" fmla="*/ 965 w 1924"/>
                <a:gd name="T11" fmla="*/ 2328 h 2329"/>
                <a:gd name="T12" fmla="*/ 543 w 1924"/>
                <a:gd name="T13" fmla="*/ 2257 h 2329"/>
                <a:gd name="T14" fmla="*/ 243 w 1924"/>
                <a:gd name="T15" fmla="*/ 2064 h 2329"/>
                <a:gd name="T16" fmla="*/ 65 w 1924"/>
                <a:gd name="T17" fmla="*/ 1772 h 2329"/>
                <a:gd name="T18" fmla="*/ 0 w 1924"/>
                <a:gd name="T19" fmla="*/ 1393 h 2329"/>
                <a:gd name="T20" fmla="*/ 0 w 1924"/>
                <a:gd name="T21" fmla="*/ 0 h 2329"/>
                <a:gd name="T22" fmla="*/ 500 w 1924"/>
                <a:gd name="T23" fmla="*/ 0 h 2329"/>
                <a:gd name="T24" fmla="*/ 500 w 1924"/>
                <a:gd name="T25" fmla="*/ 1379 h 2329"/>
                <a:gd name="T26" fmla="*/ 536 w 1924"/>
                <a:gd name="T27" fmla="*/ 1572 h 2329"/>
                <a:gd name="T28" fmla="*/ 629 w 1924"/>
                <a:gd name="T29" fmla="*/ 1729 h 2329"/>
                <a:gd name="T30" fmla="*/ 779 w 1924"/>
                <a:gd name="T31" fmla="*/ 1829 h 2329"/>
                <a:gd name="T32" fmla="*/ 965 w 1924"/>
                <a:gd name="T33" fmla="*/ 1872 h 2329"/>
                <a:gd name="T34" fmla="*/ 1144 w 1924"/>
                <a:gd name="T35" fmla="*/ 1829 h 2329"/>
                <a:gd name="T36" fmla="*/ 1294 w 1924"/>
                <a:gd name="T37" fmla="*/ 1729 h 2329"/>
                <a:gd name="T38" fmla="*/ 1387 w 1924"/>
                <a:gd name="T39" fmla="*/ 1572 h 2329"/>
                <a:gd name="T40" fmla="*/ 1422 w 1924"/>
                <a:gd name="T41" fmla="*/ 1379 h 2329"/>
                <a:gd name="T42" fmla="*/ 1422 w 1924"/>
                <a:gd name="T43" fmla="*/ 0 h 2329"/>
                <a:gd name="T44" fmla="*/ 1923 w 1924"/>
                <a:gd name="T45" fmla="*/ 0 h 2329"/>
                <a:gd name="T46" fmla="*/ 1923 w 1924"/>
                <a:gd name="T47" fmla="*/ 1393 h 2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4" h="2329">
                  <a:moveTo>
                    <a:pt x="1923" y="1393"/>
                  </a:moveTo>
                  <a:lnTo>
                    <a:pt x="1923" y="1393"/>
                  </a:lnTo>
                  <a:cubicBezTo>
                    <a:pt x="1923" y="1529"/>
                    <a:pt x="1901" y="1658"/>
                    <a:pt x="1858" y="1772"/>
                  </a:cubicBezTo>
                  <a:cubicBezTo>
                    <a:pt x="1823" y="1886"/>
                    <a:pt x="1758" y="1979"/>
                    <a:pt x="1680" y="2064"/>
                  </a:cubicBezTo>
                  <a:cubicBezTo>
                    <a:pt x="1601" y="2150"/>
                    <a:pt x="1501" y="2214"/>
                    <a:pt x="1380" y="2257"/>
                  </a:cubicBezTo>
                  <a:cubicBezTo>
                    <a:pt x="1258" y="2307"/>
                    <a:pt x="1122" y="2328"/>
                    <a:pt x="965" y="2328"/>
                  </a:cubicBezTo>
                  <a:cubicBezTo>
                    <a:pt x="808" y="2328"/>
                    <a:pt x="665" y="2307"/>
                    <a:pt x="543" y="2257"/>
                  </a:cubicBezTo>
                  <a:cubicBezTo>
                    <a:pt x="422" y="2214"/>
                    <a:pt x="322" y="2150"/>
                    <a:pt x="243" y="2064"/>
                  </a:cubicBezTo>
                  <a:cubicBezTo>
                    <a:pt x="165" y="1979"/>
                    <a:pt x="100" y="1886"/>
                    <a:pt x="65" y="1772"/>
                  </a:cubicBezTo>
                  <a:cubicBezTo>
                    <a:pt x="22" y="1658"/>
                    <a:pt x="0" y="1529"/>
                    <a:pt x="0" y="1393"/>
                  </a:cubicBezTo>
                  <a:cubicBezTo>
                    <a:pt x="0" y="0"/>
                    <a:pt x="0" y="0"/>
                    <a:pt x="0" y="0"/>
                  </a:cubicBezTo>
                  <a:cubicBezTo>
                    <a:pt x="500" y="0"/>
                    <a:pt x="500" y="0"/>
                    <a:pt x="500" y="0"/>
                  </a:cubicBezTo>
                  <a:cubicBezTo>
                    <a:pt x="500" y="1379"/>
                    <a:pt x="500" y="1379"/>
                    <a:pt x="500" y="1379"/>
                  </a:cubicBezTo>
                  <a:cubicBezTo>
                    <a:pt x="500" y="1450"/>
                    <a:pt x="515" y="1515"/>
                    <a:pt x="536" y="1572"/>
                  </a:cubicBezTo>
                  <a:cubicBezTo>
                    <a:pt x="558" y="1636"/>
                    <a:pt x="593" y="1686"/>
                    <a:pt x="629" y="1729"/>
                  </a:cubicBezTo>
                  <a:cubicBezTo>
                    <a:pt x="672" y="1772"/>
                    <a:pt x="722" y="1808"/>
                    <a:pt x="779" y="1829"/>
                  </a:cubicBezTo>
                  <a:cubicBezTo>
                    <a:pt x="836" y="1858"/>
                    <a:pt x="894" y="1872"/>
                    <a:pt x="965" y="1872"/>
                  </a:cubicBezTo>
                  <a:cubicBezTo>
                    <a:pt x="1029" y="1872"/>
                    <a:pt x="1094" y="1858"/>
                    <a:pt x="1144" y="1829"/>
                  </a:cubicBezTo>
                  <a:cubicBezTo>
                    <a:pt x="1201" y="1808"/>
                    <a:pt x="1251" y="1772"/>
                    <a:pt x="1294" y="1729"/>
                  </a:cubicBezTo>
                  <a:cubicBezTo>
                    <a:pt x="1329" y="1686"/>
                    <a:pt x="1365" y="1636"/>
                    <a:pt x="1387" y="1572"/>
                  </a:cubicBezTo>
                  <a:cubicBezTo>
                    <a:pt x="1408" y="1515"/>
                    <a:pt x="1422" y="1450"/>
                    <a:pt x="1422" y="1379"/>
                  </a:cubicBezTo>
                  <a:cubicBezTo>
                    <a:pt x="1422" y="0"/>
                    <a:pt x="1422" y="0"/>
                    <a:pt x="1422" y="0"/>
                  </a:cubicBezTo>
                  <a:cubicBezTo>
                    <a:pt x="1923" y="0"/>
                    <a:pt x="1923" y="0"/>
                    <a:pt x="1923" y="0"/>
                  </a:cubicBezTo>
                  <a:lnTo>
                    <a:pt x="1923" y="13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69" name="Freeform 10"/>
            <p:cNvSpPr>
              <a:spLocks noChangeArrowheads="1"/>
            </p:cNvSpPr>
            <p:nvPr/>
          </p:nvSpPr>
          <p:spPr bwMode="auto">
            <a:xfrm>
              <a:off x="9226550" y="3035300"/>
              <a:ext cx="592138" cy="858838"/>
            </a:xfrm>
            <a:custGeom>
              <a:avLst/>
              <a:gdLst>
                <a:gd name="T0" fmla="*/ 1293 w 1644"/>
                <a:gd name="T1" fmla="*/ 607 h 2386"/>
                <a:gd name="T2" fmla="*/ 1293 w 1644"/>
                <a:gd name="T3" fmla="*/ 607 h 2386"/>
                <a:gd name="T4" fmla="*/ 1129 w 1644"/>
                <a:gd name="T5" fmla="*/ 500 h 2386"/>
                <a:gd name="T6" fmla="*/ 929 w 1644"/>
                <a:gd name="T7" fmla="*/ 457 h 2386"/>
                <a:gd name="T8" fmla="*/ 822 w 1644"/>
                <a:gd name="T9" fmla="*/ 471 h 2386"/>
                <a:gd name="T10" fmla="*/ 707 w 1644"/>
                <a:gd name="T11" fmla="*/ 514 h 2386"/>
                <a:gd name="T12" fmla="*/ 629 w 1644"/>
                <a:gd name="T13" fmla="*/ 585 h 2386"/>
                <a:gd name="T14" fmla="*/ 593 w 1644"/>
                <a:gd name="T15" fmla="*/ 693 h 2386"/>
                <a:gd name="T16" fmla="*/ 671 w 1644"/>
                <a:gd name="T17" fmla="*/ 850 h 2386"/>
                <a:gd name="T18" fmla="*/ 864 w 1644"/>
                <a:gd name="T19" fmla="*/ 943 h 2386"/>
                <a:gd name="T20" fmla="*/ 1115 w 1644"/>
                <a:gd name="T21" fmla="*/ 1021 h 2386"/>
                <a:gd name="T22" fmla="*/ 1372 w 1644"/>
                <a:gd name="T23" fmla="*/ 1128 h 2386"/>
                <a:gd name="T24" fmla="*/ 1565 w 1644"/>
                <a:gd name="T25" fmla="*/ 1321 h 2386"/>
                <a:gd name="T26" fmla="*/ 1643 w 1644"/>
                <a:gd name="T27" fmla="*/ 1643 h 2386"/>
                <a:gd name="T28" fmla="*/ 1572 w 1644"/>
                <a:gd name="T29" fmla="*/ 1972 h 2386"/>
                <a:gd name="T30" fmla="*/ 1379 w 1644"/>
                <a:gd name="T31" fmla="*/ 2207 h 2386"/>
                <a:gd name="T32" fmla="*/ 1100 w 1644"/>
                <a:gd name="T33" fmla="*/ 2342 h 2386"/>
                <a:gd name="T34" fmla="*/ 765 w 1644"/>
                <a:gd name="T35" fmla="*/ 2385 h 2386"/>
                <a:gd name="T36" fmla="*/ 350 w 1644"/>
                <a:gd name="T37" fmla="*/ 2321 h 2386"/>
                <a:gd name="T38" fmla="*/ 0 w 1644"/>
                <a:gd name="T39" fmla="*/ 2100 h 2386"/>
                <a:gd name="T40" fmla="*/ 357 w 1644"/>
                <a:gd name="T41" fmla="*/ 1707 h 2386"/>
                <a:gd name="T42" fmla="*/ 550 w 1644"/>
                <a:gd name="T43" fmla="*/ 1872 h 2386"/>
                <a:gd name="T44" fmla="*/ 793 w 1644"/>
                <a:gd name="T45" fmla="*/ 1929 h 2386"/>
                <a:gd name="T46" fmla="*/ 915 w 1644"/>
                <a:gd name="T47" fmla="*/ 1915 h 2386"/>
                <a:gd name="T48" fmla="*/ 1029 w 1644"/>
                <a:gd name="T49" fmla="*/ 1865 h 2386"/>
                <a:gd name="T50" fmla="*/ 1108 w 1644"/>
                <a:gd name="T51" fmla="*/ 1793 h 2386"/>
                <a:gd name="T52" fmla="*/ 1143 w 1644"/>
                <a:gd name="T53" fmla="*/ 1686 h 2386"/>
                <a:gd name="T54" fmla="*/ 1065 w 1644"/>
                <a:gd name="T55" fmla="*/ 1529 h 2386"/>
                <a:gd name="T56" fmla="*/ 864 w 1644"/>
                <a:gd name="T57" fmla="*/ 1422 h 2386"/>
                <a:gd name="T58" fmla="*/ 607 w 1644"/>
                <a:gd name="T59" fmla="*/ 1343 h 2386"/>
                <a:gd name="T60" fmla="*/ 350 w 1644"/>
                <a:gd name="T61" fmla="*/ 1229 h 2386"/>
                <a:gd name="T62" fmla="*/ 150 w 1644"/>
                <a:gd name="T63" fmla="*/ 1043 h 2386"/>
                <a:gd name="T64" fmla="*/ 71 w 1644"/>
                <a:gd name="T65" fmla="*/ 736 h 2386"/>
                <a:gd name="T66" fmla="*/ 143 w 1644"/>
                <a:gd name="T67" fmla="*/ 414 h 2386"/>
                <a:gd name="T68" fmla="*/ 336 w 1644"/>
                <a:gd name="T69" fmla="*/ 185 h 2386"/>
                <a:gd name="T70" fmla="*/ 614 w 1644"/>
                <a:gd name="T71" fmla="*/ 42 h 2386"/>
                <a:gd name="T72" fmla="*/ 943 w 1644"/>
                <a:gd name="T73" fmla="*/ 0 h 2386"/>
                <a:gd name="T74" fmla="*/ 1315 w 1644"/>
                <a:gd name="T75" fmla="*/ 50 h 2386"/>
                <a:gd name="T76" fmla="*/ 1636 w 1644"/>
                <a:gd name="T77" fmla="*/ 235 h 2386"/>
                <a:gd name="T78" fmla="*/ 1293 w 1644"/>
                <a:gd name="T79" fmla="*/ 607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4" h="2386">
                  <a:moveTo>
                    <a:pt x="1293" y="607"/>
                  </a:moveTo>
                  <a:lnTo>
                    <a:pt x="1293" y="607"/>
                  </a:lnTo>
                  <a:cubicBezTo>
                    <a:pt x="1258" y="557"/>
                    <a:pt x="1200" y="521"/>
                    <a:pt x="1129" y="500"/>
                  </a:cubicBezTo>
                  <a:cubicBezTo>
                    <a:pt x="1057" y="471"/>
                    <a:pt x="993" y="457"/>
                    <a:pt x="929" y="457"/>
                  </a:cubicBezTo>
                  <a:cubicBezTo>
                    <a:pt x="893" y="457"/>
                    <a:pt x="857" y="464"/>
                    <a:pt x="822" y="471"/>
                  </a:cubicBezTo>
                  <a:cubicBezTo>
                    <a:pt x="779" y="478"/>
                    <a:pt x="743" y="493"/>
                    <a:pt x="707" y="514"/>
                  </a:cubicBezTo>
                  <a:cubicBezTo>
                    <a:pt x="671" y="528"/>
                    <a:pt x="650" y="557"/>
                    <a:pt x="629" y="585"/>
                  </a:cubicBezTo>
                  <a:cubicBezTo>
                    <a:pt x="607" y="614"/>
                    <a:pt x="593" y="650"/>
                    <a:pt x="593" y="693"/>
                  </a:cubicBezTo>
                  <a:cubicBezTo>
                    <a:pt x="593" y="764"/>
                    <a:pt x="622" y="814"/>
                    <a:pt x="671" y="850"/>
                  </a:cubicBezTo>
                  <a:cubicBezTo>
                    <a:pt x="722" y="886"/>
                    <a:pt x="786" y="921"/>
                    <a:pt x="864" y="943"/>
                  </a:cubicBezTo>
                  <a:cubicBezTo>
                    <a:pt x="943" y="971"/>
                    <a:pt x="1029" y="1000"/>
                    <a:pt x="1115" y="1021"/>
                  </a:cubicBezTo>
                  <a:cubicBezTo>
                    <a:pt x="1207" y="1050"/>
                    <a:pt x="1293" y="1086"/>
                    <a:pt x="1372" y="1128"/>
                  </a:cubicBezTo>
                  <a:cubicBezTo>
                    <a:pt x="1451" y="1179"/>
                    <a:pt x="1515" y="1243"/>
                    <a:pt x="1565" y="1321"/>
                  </a:cubicBezTo>
                  <a:cubicBezTo>
                    <a:pt x="1615" y="1400"/>
                    <a:pt x="1643" y="1507"/>
                    <a:pt x="1643" y="1643"/>
                  </a:cubicBezTo>
                  <a:cubicBezTo>
                    <a:pt x="1643" y="1765"/>
                    <a:pt x="1622" y="1879"/>
                    <a:pt x="1572" y="1972"/>
                  </a:cubicBezTo>
                  <a:cubicBezTo>
                    <a:pt x="1522" y="2065"/>
                    <a:pt x="1458" y="2142"/>
                    <a:pt x="1379" y="2207"/>
                  </a:cubicBezTo>
                  <a:cubicBezTo>
                    <a:pt x="1300" y="2264"/>
                    <a:pt x="1207" y="2314"/>
                    <a:pt x="1100" y="2342"/>
                  </a:cubicBezTo>
                  <a:cubicBezTo>
                    <a:pt x="993" y="2371"/>
                    <a:pt x="879" y="2385"/>
                    <a:pt x="765" y="2385"/>
                  </a:cubicBezTo>
                  <a:cubicBezTo>
                    <a:pt x="614" y="2385"/>
                    <a:pt x="479" y="2364"/>
                    <a:pt x="350" y="2321"/>
                  </a:cubicBezTo>
                  <a:cubicBezTo>
                    <a:pt x="228" y="2278"/>
                    <a:pt x="107" y="2199"/>
                    <a:pt x="0" y="2100"/>
                  </a:cubicBezTo>
                  <a:cubicBezTo>
                    <a:pt x="357" y="1707"/>
                    <a:pt x="357" y="1707"/>
                    <a:pt x="357" y="1707"/>
                  </a:cubicBezTo>
                  <a:cubicBezTo>
                    <a:pt x="407" y="1779"/>
                    <a:pt x="471" y="1829"/>
                    <a:pt x="550" y="1872"/>
                  </a:cubicBezTo>
                  <a:cubicBezTo>
                    <a:pt x="629" y="1908"/>
                    <a:pt x="707" y="1929"/>
                    <a:pt x="793" y="1929"/>
                  </a:cubicBezTo>
                  <a:cubicBezTo>
                    <a:pt x="836" y="1929"/>
                    <a:pt x="872" y="1922"/>
                    <a:pt x="915" y="1915"/>
                  </a:cubicBezTo>
                  <a:cubicBezTo>
                    <a:pt x="957" y="1900"/>
                    <a:pt x="993" y="1886"/>
                    <a:pt x="1029" y="1865"/>
                  </a:cubicBezTo>
                  <a:cubicBezTo>
                    <a:pt x="1065" y="1850"/>
                    <a:pt x="1086" y="1822"/>
                    <a:pt x="1108" y="1793"/>
                  </a:cubicBezTo>
                  <a:cubicBezTo>
                    <a:pt x="1129" y="1765"/>
                    <a:pt x="1143" y="1729"/>
                    <a:pt x="1143" y="1686"/>
                  </a:cubicBezTo>
                  <a:cubicBezTo>
                    <a:pt x="1143" y="1622"/>
                    <a:pt x="1115" y="1565"/>
                    <a:pt x="1065" y="1529"/>
                  </a:cubicBezTo>
                  <a:cubicBezTo>
                    <a:pt x="1007" y="1486"/>
                    <a:pt x="943" y="1450"/>
                    <a:pt x="864" y="1422"/>
                  </a:cubicBezTo>
                  <a:cubicBezTo>
                    <a:pt x="786" y="1393"/>
                    <a:pt x="700" y="1372"/>
                    <a:pt x="607" y="1343"/>
                  </a:cubicBezTo>
                  <a:cubicBezTo>
                    <a:pt x="514" y="1314"/>
                    <a:pt x="429" y="1279"/>
                    <a:pt x="350" y="1229"/>
                  </a:cubicBezTo>
                  <a:cubicBezTo>
                    <a:pt x="271" y="1179"/>
                    <a:pt x="207" y="1121"/>
                    <a:pt x="150" y="1043"/>
                  </a:cubicBezTo>
                  <a:cubicBezTo>
                    <a:pt x="100" y="964"/>
                    <a:pt x="71" y="864"/>
                    <a:pt x="71" y="736"/>
                  </a:cubicBezTo>
                  <a:cubicBezTo>
                    <a:pt x="71" y="614"/>
                    <a:pt x="100" y="507"/>
                    <a:pt x="143" y="414"/>
                  </a:cubicBezTo>
                  <a:cubicBezTo>
                    <a:pt x="193" y="321"/>
                    <a:pt x="257" y="242"/>
                    <a:pt x="336" y="185"/>
                  </a:cubicBezTo>
                  <a:cubicBezTo>
                    <a:pt x="421" y="121"/>
                    <a:pt x="514" y="71"/>
                    <a:pt x="614" y="42"/>
                  </a:cubicBezTo>
                  <a:cubicBezTo>
                    <a:pt x="722" y="14"/>
                    <a:pt x="829" y="0"/>
                    <a:pt x="943" y="0"/>
                  </a:cubicBezTo>
                  <a:cubicBezTo>
                    <a:pt x="1072" y="0"/>
                    <a:pt x="1193" y="14"/>
                    <a:pt x="1315" y="50"/>
                  </a:cubicBezTo>
                  <a:cubicBezTo>
                    <a:pt x="1436" y="85"/>
                    <a:pt x="1543" y="150"/>
                    <a:pt x="1636" y="235"/>
                  </a:cubicBezTo>
                  <a:lnTo>
                    <a:pt x="1293" y="60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70" name="Freeform 11"/>
            <p:cNvSpPr>
              <a:spLocks noChangeArrowheads="1"/>
            </p:cNvSpPr>
            <p:nvPr/>
          </p:nvSpPr>
          <p:spPr bwMode="auto">
            <a:xfrm>
              <a:off x="9855200" y="3686175"/>
              <a:ext cx="252413" cy="327025"/>
            </a:xfrm>
            <a:custGeom>
              <a:avLst/>
              <a:gdLst>
                <a:gd name="T0" fmla="*/ 242 w 701"/>
                <a:gd name="T1" fmla="*/ 0 h 908"/>
                <a:gd name="T2" fmla="*/ 700 w 701"/>
                <a:gd name="T3" fmla="*/ 0 h 908"/>
                <a:gd name="T4" fmla="*/ 414 w 701"/>
                <a:gd name="T5" fmla="*/ 907 h 908"/>
                <a:gd name="T6" fmla="*/ 0 w 701"/>
                <a:gd name="T7" fmla="*/ 907 h 908"/>
                <a:gd name="T8" fmla="*/ 242 w 701"/>
                <a:gd name="T9" fmla="*/ 0 h 908"/>
              </a:gdLst>
              <a:ahLst/>
              <a:cxnLst>
                <a:cxn ang="0">
                  <a:pos x="T0" y="T1"/>
                </a:cxn>
                <a:cxn ang="0">
                  <a:pos x="T2" y="T3"/>
                </a:cxn>
                <a:cxn ang="0">
                  <a:pos x="T4" y="T5"/>
                </a:cxn>
                <a:cxn ang="0">
                  <a:pos x="T6" y="T7"/>
                </a:cxn>
                <a:cxn ang="0">
                  <a:pos x="T8" y="T9"/>
                </a:cxn>
              </a:cxnLst>
              <a:rect l="0" t="0" r="r" b="b"/>
              <a:pathLst>
                <a:path w="701" h="908">
                  <a:moveTo>
                    <a:pt x="242" y="0"/>
                  </a:moveTo>
                  <a:lnTo>
                    <a:pt x="700" y="0"/>
                  </a:lnTo>
                  <a:lnTo>
                    <a:pt x="414" y="907"/>
                  </a:lnTo>
                  <a:lnTo>
                    <a:pt x="0" y="907"/>
                  </a:lnTo>
                  <a:lnTo>
                    <a:pt x="242"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71" name="Freeform 12"/>
            <p:cNvSpPr>
              <a:spLocks noChangeArrowheads="1"/>
            </p:cNvSpPr>
            <p:nvPr/>
          </p:nvSpPr>
          <p:spPr bwMode="auto">
            <a:xfrm>
              <a:off x="3155950" y="4213225"/>
              <a:ext cx="766763" cy="819150"/>
            </a:xfrm>
            <a:custGeom>
              <a:avLst/>
              <a:gdLst>
                <a:gd name="T0" fmla="*/ 0 w 2131"/>
                <a:gd name="T1" fmla="*/ 0 h 2274"/>
                <a:gd name="T2" fmla="*/ 500 w 2131"/>
                <a:gd name="T3" fmla="*/ 0 h 2274"/>
                <a:gd name="T4" fmla="*/ 500 w 2131"/>
                <a:gd name="T5" fmla="*/ 943 h 2274"/>
                <a:gd name="T6" fmla="*/ 1386 w 2131"/>
                <a:gd name="T7" fmla="*/ 0 h 2274"/>
                <a:gd name="T8" fmla="*/ 2044 w 2131"/>
                <a:gd name="T9" fmla="*/ 0 h 2274"/>
                <a:gd name="T10" fmla="*/ 1029 w 2131"/>
                <a:gd name="T11" fmla="*/ 1058 h 2274"/>
                <a:gd name="T12" fmla="*/ 2130 w 2131"/>
                <a:gd name="T13" fmla="*/ 2273 h 2274"/>
                <a:gd name="T14" fmla="*/ 1429 w 2131"/>
                <a:gd name="T15" fmla="*/ 2273 h 2274"/>
                <a:gd name="T16" fmla="*/ 500 w 2131"/>
                <a:gd name="T17" fmla="*/ 1194 h 2274"/>
                <a:gd name="T18" fmla="*/ 500 w 2131"/>
                <a:gd name="T19" fmla="*/ 2273 h 2274"/>
                <a:gd name="T20" fmla="*/ 0 w 2131"/>
                <a:gd name="T21" fmla="*/ 2273 h 2274"/>
                <a:gd name="T22" fmla="*/ 0 w 2131"/>
                <a:gd name="T23" fmla="*/ 0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1" h="2274">
                  <a:moveTo>
                    <a:pt x="0" y="0"/>
                  </a:moveTo>
                  <a:lnTo>
                    <a:pt x="500" y="0"/>
                  </a:lnTo>
                  <a:lnTo>
                    <a:pt x="500" y="943"/>
                  </a:lnTo>
                  <a:lnTo>
                    <a:pt x="1386" y="0"/>
                  </a:lnTo>
                  <a:lnTo>
                    <a:pt x="2044" y="0"/>
                  </a:lnTo>
                  <a:lnTo>
                    <a:pt x="1029" y="1058"/>
                  </a:lnTo>
                  <a:lnTo>
                    <a:pt x="2130" y="2273"/>
                  </a:lnTo>
                  <a:lnTo>
                    <a:pt x="1429" y="2273"/>
                  </a:lnTo>
                  <a:lnTo>
                    <a:pt x="500" y="1194"/>
                  </a:lnTo>
                  <a:lnTo>
                    <a:pt x="500" y="2273"/>
                  </a:lnTo>
                  <a:lnTo>
                    <a:pt x="0" y="2273"/>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72" name="Freeform 13"/>
            <p:cNvSpPr>
              <a:spLocks noChangeArrowheads="1"/>
            </p:cNvSpPr>
            <p:nvPr/>
          </p:nvSpPr>
          <p:spPr bwMode="auto">
            <a:xfrm>
              <a:off x="3948113" y="4213225"/>
              <a:ext cx="182562" cy="819150"/>
            </a:xfrm>
            <a:custGeom>
              <a:avLst/>
              <a:gdLst>
                <a:gd name="T0" fmla="*/ 0 w 509"/>
                <a:gd name="T1" fmla="*/ 0 h 2274"/>
                <a:gd name="T2" fmla="*/ 508 w 509"/>
                <a:gd name="T3" fmla="*/ 0 h 2274"/>
                <a:gd name="T4" fmla="*/ 508 w 509"/>
                <a:gd name="T5" fmla="*/ 2273 h 2274"/>
                <a:gd name="T6" fmla="*/ 0 w 509"/>
                <a:gd name="T7" fmla="*/ 2273 h 2274"/>
                <a:gd name="T8" fmla="*/ 0 w 509"/>
                <a:gd name="T9" fmla="*/ 0 h 2274"/>
              </a:gdLst>
              <a:ahLst/>
              <a:cxnLst>
                <a:cxn ang="0">
                  <a:pos x="T0" y="T1"/>
                </a:cxn>
                <a:cxn ang="0">
                  <a:pos x="T2" y="T3"/>
                </a:cxn>
                <a:cxn ang="0">
                  <a:pos x="T4" y="T5"/>
                </a:cxn>
                <a:cxn ang="0">
                  <a:pos x="T6" y="T7"/>
                </a:cxn>
                <a:cxn ang="0">
                  <a:pos x="T8" y="T9"/>
                </a:cxn>
              </a:cxnLst>
              <a:rect l="0" t="0" r="r" b="b"/>
              <a:pathLst>
                <a:path w="509" h="2274">
                  <a:moveTo>
                    <a:pt x="0" y="0"/>
                  </a:moveTo>
                  <a:lnTo>
                    <a:pt x="508" y="0"/>
                  </a:lnTo>
                  <a:lnTo>
                    <a:pt x="508" y="2273"/>
                  </a:lnTo>
                  <a:lnTo>
                    <a:pt x="0" y="2273"/>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73" name="Freeform 14"/>
            <p:cNvSpPr>
              <a:spLocks noChangeArrowheads="1"/>
            </p:cNvSpPr>
            <p:nvPr/>
          </p:nvSpPr>
          <p:spPr bwMode="auto">
            <a:xfrm>
              <a:off x="4259263" y="4213225"/>
              <a:ext cx="777875" cy="819150"/>
            </a:xfrm>
            <a:custGeom>
              <a:avLst/>
              <a:gdLst>
                <a:gd name="T0" fmla="*/ 0 w 2159"/>
                <a:gd name="T1" fmla="*/ 0 h 2274"/>
                <a:gd name="T2" fmla="*/ 686 w 2159"/>
                <a:gd name="T3" fmla="*/ 0 h 2274"/>
                <a:gd name="T4" fmla="*/ 1651 w 2159"/>
                <a:gd name="T5" fmla="*/ 1580 h 2274"/>
                <a:gd name="T6" fmla="*/ 1658 w 2159"/>
                <a:gd name="T7" fmla="*/ 1580 h 2274"/>
                <a:gd name="T8" fmla="*/ 1658 w 2159"/>
                <a:gd name="T9" fmla="*/ 0 h 2274"/>
                <a:gd name="T10" fmla="*/ 2158 w 2159"/>
                <a:gd name="T11" fmla="*/ 0 h 2274"/>
                <a:gd name="T12" fmla="*/ 2158 w 2159"/>
                <a:gd name="T13" fmla="*/ 2273 h 2274"/>
                <a:gd name="T14" fmla="*/ 1508 w 2159"/>
                <a:gd name="T15" fmla="*/ 2273 h 2274"/>
                <a:gd name="T16" fmla="*/ 507 w 2159"/>
                <a:gd name="T17" fmla="*/ 658 h 2274"/>
                <a:gd name="T18" fmla="*/ 507 w 2159"/>
                <a:gd name="T19" fmla="*/ 658 h 2274"/>
                <a:gd name="T20" fmla="*/ 507 w 2159"/>
                <a:gd name="T21" fmla="*/ 2273 h 2274"/>
                <a:gd name="T22" fmla="*/ 0 w 2159"/>
                <a:gd name="T23" fmla="*/ 2273 h 2274"/>
                <a:gd name="T24" fmla="*/ 0 w 2159"/>
                <a:gd name="T25" fmla="*/ 0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9" h="2274">
                  <a:moveTo>
                    <a:pt x="0" y="0"/>
                  </a:moveTo>
                  <a:lnTo>
                    <a:pt x="686" y="0"/>
                  </a:lnTo>
                  <a:lnTo>
                    <a:pt x="1651" y="1580"/>
                  </a:lnTo>
                  <a:lnTo>
                    <a:pt x="1658" y="1580"/>
                  </a:lnTo>
                  <a:lnTo>
                    <a:pt x="1658" y="0"/>
                  </a:lnTo>
                  <a:lnTo>
                    <a:pt x="2158" y="0"/>
                  </a:lnTo>
                  <a:lnTo>
                    <a:pt x="2158" y="2273"/>
                  </a:lnTo>
                  <a:lnTo>
                    <a:pt x="1508" y="2273"/>
                  </a:lnTo>
                  <a:lnTo>
                    <a:pt x="507" y="658"/>
                  </a:lnTo>
                  <a:lnTo>
                    <a:pt x="507" y="658"/>
                  </a:lnTo>
                  <a:lnTo>
                    <a:pt x="507" y="2273"/>
                  </a:lnTo>
                  <a:lnTo>
                    <a:pt x="0" y="2273"/>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74" name="Freeform 15"/>
            <p:cNvSpPr>
              <a:spLocks noChangeArrowheads="1"/>
            </p:cNvSpPr>
            <p:nvPr/>
          </p:nvSpPr>
          <p:spPr bwMode="auto">
            <a:xfrm>
              <a:off x="5337175" y="3986213"/>
              <a:ext cx="352425" cy="165100"/>
            </a:xfrm>
            <a:custGeom>
              <a:avLst/>
              <a:gdLst>
                <a:gd name="T0" fmla="*/ 322 w 980"/>
                <a:gd name="T1" fmla="*/ 0 h 459"/>
                <a:gd name="T2" fmla="*/ 979 w 980"/>
                <a:gd name="T3" fmla="*/ 0 h 459"/>
                <a:gd name="T4" fmla="*/ 422 w 980"/>
                <a:gd name="T5" fmla="*/ 458 h 459"/>
                <a:gd name="T6" fmla="*/ 0 w 980"/>
                <a:gd name="T7" fmla="*/ 458 h 459"/>
                <a:gd name="T8" fmla="*/ 322 w 980"/>
                <a:gd name="T9" fmla="*/ 0 h 459"/>
              </a:gdLst>
              <a:ahLst/>
              <a:cxnLst>
                <a:cxn ang="0">
                  <a:pos x="T0" y="T1"/>
                </a:cxn>
                <a:cxn ang="0">
                  <a:pos x="T2" y="T3"/>
                </a:cxn>
                <a:cxn ang="0">
                  <a:pos x="T4" y="T5"/>
                </a:cxn>
                <a:cxn ang="0">
                  <a:pos x="T6" y="T7"/>
                </a:cxn>
                <a:cxn ang="0">
                  <a:pos x="T8" y="T9"/>
                </a:cxn>
              </a:cxnLst>
              <a:rect l="0" t="0" r="r" b="b"/>
              <a:pathLst>
                <a:path w="980" h="459">
                  <a:moveTo>
                    <a:pt x="322" y="0"/>
                  </a:moveTo>
                  <a:lnTo>
                    <a:pt x="979" y="0"/>
                  </a:lnTo>
                  <a:lnTo>
                    <a:pt x="422" y="458"/>
                  </a:lnTo>
                  <a:lnTo>
                    <a:pt x="0" y="458"/>
                  </a:lnTo>
                  <a:lnTo>
                    <a:pt x="322"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75" name="Freeform 16"/>
            <p:cNvSpPr>
              <a:spLocks noChangeArrowheads="1"/>
            </p:cNvSpPr>
            <p:nvPr/>
          </p:nvSpPr>
          <p:spPr bwMode="auto">
            <a:xfrm>
              <a:off x="5176838" y="4213225"/>
              <a:ext cx="576262" cy="819150"/>
            </a:xfrm>
            <a:custGeom>
              <a:avLst/>
              <a:gdLst>
                <a:gd name="T0" fmla="*/ 0 w 1602"/>
                <a:gd name="T1" fmla="*/ 0 h 2274"/>
                <a:gd name="T2" fmla="*/ 1544 w 1602"/>
                <a:gd name="T3" fmla="*/ 0 h 2274"/>
                <a:gd name="T4" fmla="*/ 1544 w 1602"/>
                <a:gd name="T5" fmla="*/ 465 h 2274"/>
                <a:gd name="T6" fmla="*/ 500 w 1602"/>
                <a:gd name="T7" fmla="*/ 465 h 2274"/>
                <a:gd name="T8" fmla="*/ 500 w 1602"/>
                <a:gd name="T9" fmla="*/ 886 h 2274"/>
                <a:gd name="T10" fmla="*/ 1487 w 1602"/>
                <a:gd name="T11" fmla="*/ 886 h 2274"/>
                <a:gd name="T12" fmla="*/ 1487 w 1602"/>
                <a:gd name="T13" fmla="*/ 1351 h 2274"/>
                <a:gd name="T14" fmla="*/ 500 w 1602"/>
                <a:gd name="T15" fmla="*/ 1351 h 2274"/>
                <a:gd name="T16" fmla="*/ 500 w 1602"/>
                <a:gd name="T17" fmla="*/ 1815 h 2274"/>
                <a:gd name="T18" fmla="*/ 1601 w 1602"/>
                <a:gd name="T19" fmla="*/ 1815 h 2274"/>
                <a:gd name="T20" fmla="*/ 1601 w 1602"/>
                <a:gd name="T21" fmla="*/ 2273 h 2274"/>
                <a:gd name="T22" fmla="*/ 0 w 1602"/>
                <a:gd name="T23" fmla="*/ 2273 h 2274"/>
                <a:gd name="T24" fmla="*/ 0 w 1602"/>
                <a:gd name="T25" fmla="*/ 0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2" h="2274">
                  <a:moveTo>
                    <a:pt x="0" y="0"/>
                  </a:moveTo>
                  <a:lnTo>
                    <a:pt x="1544" y="0"/>
                  </a:lnTo>
                  <a:lnTo>
                    <a:pt x="1544" y="465"/>
                  </a:lnTo>
                  <a:lnTo>
                    <a:pt x="500" y="465"/>
                  </a:lnTo>
                  <a:lnTo>
                    <a:pt x="500" y="886"/>
                  </a:lnTo>
                  <a:lnTo>
                    <a:pt x="1487" y="886"/>
                  </a:lnTo>
                  <a:lnTo>
                    <a:pt x="1487" y="1351"/>
                  </a:lnTo>
                  <a:lnTo>
                    <a:pt x="500" y="1351"/>
                  </a:lnTo>
                  <a:lnTo>
                    <a:pt x="500" y="1815"/>
                  </a:lnTo>
                  <a:lnTo>
                    <a:pt x="1601" y="1815"/>
                  </a:lnTo>
                  <a:lnTo>
                    <a:pt x="1601" y="2273"/>
                  </a:lnTo>
                  <a:lnTo>
                    <a:pt x="0" y="2273"/>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sp>
          <p:nvSpPr>
            <p:cNvPr id="76" name="Freeform 17"/>
            <p:cNvSpPr>
              <a:spLocks noChangeArrowheads="1"/>
            </p:cNvSpPr>
            <p:nvPr/>
          </p:nvSpPr>
          <p:spPr bwMode="auto">
            <a:xfrm>
              <a:off x="5805488" y="4192588"/>
              <a:ext cx="592137" cy="860425"/>
            </a:xfrm>
            <a:custGeom>
              <a:avLst/>
              <a:gdLst>
                <a:gd name="T0" fmla="*/ 1294 w 1645"/>
                <a:gd name="T1" fmla="*/ 615 h 2388"/>
                <a:gd name="T2" fmla="*/ 1294 w 1645"/>
                <a:gd name="T3" fmla="*/ 615 h 2388"/>
                <a:gd name="T4" fmla="*/ 1129 w 1645"/>
                <a:gd name="T5" fmla="*/ 500 h 2388"/>
                <a:gd name="T6" fmla="*/ 929 w 1645"/>
                <a:gd name="T7" fmla="*/ 457 h 2388"/>
                <a:gd name="T8" fmla="*/ 822 w 1645"/>
                <a:gd name="T9" fmla="*/ 472 h 2388"/>
                <a:gd name="T10" fmla="*/ 707 w 1645"/>
                <a:gd name="T11" fmla="*/ 514 h 2388"/>
                <a:gd name="T12" fmla="*/ 629 w 1645"/>
                <a:gd name="T13" fmla="*/ 586 h 2388"/>
                <a:gd name="T14" fmla="*/ 593 w 1645"/>
                <a:gd name="T15" fmla="*/ 693 h 2388"/>
                <a:gd name="T16" fmla="*/ 672 w 1645"/>
                <a:gd name="T17" fmla="*/ 850 h 2388"/>
                <a:gd name="T18" fmla="*/ 865 w 1645"/>
                <a:gd name="T19" fmla="*/ 943 h 2388"/>
                <a:gd name="T20" fmla="*/ 1115 w 1645"/>
                <a:gd name="T21" fmla="*/ 1022 h 2388"/>
                <a:gd name="T22" fmla="*/ 1372 w 1645"/>
                <a:gd name="T23" fmla="*/ 1136 h 2388"/>
                <a:gd name="T24" fmla="*/ 1565 w 1645"/>
                <a:gd name="T25" fmla="*/ 1322 h 2388"/>
                <a:gd name="T26" fmla="*/ 1644 w 1645"/>
                <a:gd name="T27" fmla="*/ 1644 h 2388"/>
                <a:gd name="T28" fmla="*/ 1572 w 1645"/>
                <a:gd name="T29" fmla="*/ 1972 h 2388"/>
                <a:gd name="T30" fmla="*/ 1379 w 1645"/>
                <a:gd name="T31" fmla="*/ 2208 h 2388"/>
                <a:gd name="T32" fmla="*/ 1101 w 1645"/>
                <a:gd name="T33" fmla="*/ 2344 h 2388"/>
                <a:gd name="T34" fmla="*/ 765 w 1645"/>
                <a:gd name="T35" fmla="*/ 2387 h 2388"/>
                <a:gd name="T36" fmla="*/ 350 w 1645"/>
                <a:gd name="T37" fmla="*/ 2323 h 2388"/>
                <a:gd name="T38" fmla="*/ 0 w 1645"/>
                <a:gd name="T39" fmla="*/ 2101 h 2388"/>
                <a:gd name="T40" fmla="*/ 357 w 1645"/>
                <a:gd name="T41" fmla="*/ 1708 h 2388"/>
                <a:gd name="T42" fmla="*/ 550 w 1645"/>
                <a:gd name="T43" fmla="*/ 1872 h 2388"/>
                <a:gd name="T44" fmla="*/ 793 w 1645"/>
                <a:gd name="T45" fmla="*/ 1929 h 2388"/>
                <a:gd name="T46" fmla="*/ 915 w 1645"/>
                <a:gd name="T47" fmla="*/ 1915 h 2388"/>
                <a:gd name="T48" fmla="*/ 1029 w 1645"/>
                <a:gd name="T49" fmla="*/ 1872 h 2388"/>
                <a:gd name="T50" fmla="*/ 1108 w 1645"/>
                <a:gd name="T51" fmla="*/ 1794 h 2388"/>
                <a:gd name="T52" fmla="*/ 1143 w 1645"/>
                <a:gd name="T53" fmla="*/ 1686 h 2388"/>
                <a:gd name="T54" fmla="*/ 1065 w 1645"/>
                <a:gd name="T55" fmla="*/ 1529 h 2388"/>
                <a:gd name="T56" fmla="*/ 865 w 1645"/>
                <a:gd name="T57" fmla="*/ 1422 h 2388"/>
                <a:gd name="T58" fmla="*/ 607 w 1645"/>
                <a:gd name="T59" fmla="*/ 1343 h 2388"/>
                <a:gd name="T60" fmla="*/ 350 w 1645"/>
                <a:gd name="T61" fmla="*/ 1229 h 2388"/>
                <a:gd name="T62" fmla="*/ 150 w 1645"/>
                <a:gd name="T63" fmla="*/ 1043 h 2388"/>
                <a:gd name="T64" fmla="*/ 71 w 1645"/>
                <a:gd name="T65" fmla="*/ 736 h 2388"/>
                <a:gd name="T66" fmla="*/ 143 w 1645"/>
                <a:gd name="T67" fmla="*/ 415 h 2388"/>
                <a:gd name="T68" fmla="*/ 336 w 1645"/>
                <a:gd name="T69" fmla="*/ 186 h 2388"/>
                <a:gd name="T70" fmla="*/ 615 w 1645"/>
                <a:gd name="T71" fmla="*/ 43 h 2388"/>
                <a:gd name="T72" fmla="*/ 943 w 1645"/>
                <a:gd name="T73" fmla="*/ 0 h 2388"/>
                <a:gd name="T74" fmla="*/ 1315 w 1645"/>
                <a:gd name="T75" fmla="*/ 50 h 2388"/>
                <a:gd name="T76" fmla="*/ 1637 w 1645"/>
                <a:gd name="T77" fmla="*/ 236 h 2388"/>
                <a:gd name="T78" fmla="*/ 1294 w 1645"/>
                <a:gd name="T79" fmla="*/ 615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5" h="2388">
                  <a:moveTo>
                    <a:pt x="1294" y="615"/>
                  </a:moveTo>
                  <a:lnTo>
                    <a:pt x="1294" y="615"/>
                  </a:lnTo>
                  <a:cubicBezTo>
                    <a:pt x="1251" y="557"/>
                    <a:pt x="1200" y="522"/>
                    <a:pt x="1129" y="500"/>
                  </a:cubicBezTo>
                  <a:cubicBezTo>
                    <a:pt x="1058" y="472"/>
                    <a:pt x="993" y="457"/>
                    <a:pt x="929" y="457"/>
                  </a:cubicBezTo>
                  <a:cubicBezTo>
                    <a:pt x="893" y="457"/>
                    <a:pt x="857" y="465"/>
                    <a:pt x="822" y="472"/>
                  </a:cubicBezTo>
                  <a:cubicBezTo>
                    <a:pt x="779" y="479"/>
                    <a:pt x="743" y="493"/>
                    <a:pt x="707" y="514"/>
                  </a:cubicBezTo>
                  <a:cubicBezTo>
                    <a:pt x="672" y="529"/>
                    <a:pt x="650" y="557"/>
                    <a:pt x="629" y="586"/>
                  </a:cubicBezTo>
                  <a:cubicBezTo>
                    <a:pt x="607" y="615"/>
                    <a:pt x="593" y="650"/>
                    <a:pt x="593" y="693"/>
                  </a:cubicBezTo>
                  <a:cubicBezTo>
                    <a:pt x="593" y="765"/>
                    <a:pt x="622" y="815"/>
                    <a:pt x="672" y="850"/>
                  </a:cubicBezTo>
                  <a:cubicBezTo>
                    <a:pt x="722" y="886"/>
                    <a:pt x="786" y="922"/>
                    <a:pt x="865" y="943"/>
                  </a:cubicBezTo>
                  <a:cubicBezTo>
                    <a:pt x="943" y="972"/>
                    <a:pt x="1029" y="1000"/>
                    <a:pt x="1115" y="1022"/>
                  </a:cubicBezTo>
                  <a:cubicBezTo>
                    <a:pt x="1208" y="1050"/>
                    <a:pt x="1294" y="1086"/>
                    <a:pt x="1372" y="1136"/>
                  </a:cubicBezTo>
                  <a:cubicBezTo>
                    <a:pt x="1451" y="1179"/>
                    <a:pt x="1515" y="1243"/>
                    <a:pt x="1565" y="1322"/>
                  </a:cubicBezTo>
                  <a:cubicBezTo>
                    <a:pt x="1615" y="1401"/>
                    <a:pt x="1644" y="1508"/>
                    <a:pt x="1644" y="1644"/>
                  </a:cubicBezTo>
                  <a:cubicBezTo>
                    <a:pt x="1644" y="1765"/>
                    <a:pt x="1615" y="1879"/>
                    <a:pt x="1572" y="1972"/>
                  </a:cubicBezTo>
                  <a:cubicBezTo>
                    <a:pt x="1522" y="2065"/>
                    <a:pt x="1458" y="2144"/>
                    <a:pt x="1379" y="2208"/>
                  </a:cubicBezTo>
                  <a:cubicBezTo>
                    <a:pt x="1301" y="2272"/>
                    <a:pt x="1208" y="2315"/>
                    <a:pt x="1101" y="2344"/>
                  </a:cubicBezTo>
                  <a:cubicBezTo>
                    <a:pt x="993" y="2372"/>
                    <a:pt x="879" y="2387"/>
                    <a:pt x="765" y="2387"/>
                  </a:cubicBezTo>
                  <a:cubicBezTo>
                    <a:pt x="615" y="2387"/>
                    <a:pt x="479" y="2365"/>
                    <a:pt x="350" y="2323"/>
                  </a:cubicBezTo>
                  <a:cubicBezTo>
                    <a:pt x="229" y="2280"/>
                    <a:pt x="107" y="2208"/>
                    <a:pt x="0" y="2101"/>
                  </a:cubicBezTo>
                  <a:cubicBezTo>
                    <a:pt x="357" y="1708"/>
                    <a:pt x="357" y="1708"/>
                    <a:pt x="357" y="1708"/>
                  </a:cubicBezTo>
                  <a:cubicBezTo>
                    <a:pt x="407" y="1779"/>
                    <a:pt x="472" y="1837"/>
                    <a:pt x="550" y="1872"/>
                  </a:cubicBezTo>
                  <a:cubicBezTo>
                    <a:pt x="629" y="1908"/>
                    <a:pt x="707" y="1929"/>
                    <a:pt x="793" y="1929"/>
                  </a:cubicBezTo>
                  <a:cubicBezTo>
                    <a:pt x="836" y="1929"/>
                    <a:pt x="872" y="1922"/>
                    <a:pt x="915" y="1915"/>
                  </a:cubicBezTo>
                  <a:cubicBezTo>
                    <a:pt x="958" y="1901"/>
                    <a:pt x="993" y="1886"/>
                    <a:pt x="1029" y="1872"/>
                  </a:cubicBezTo>
                  <a:cubicBezTo>
                    <a:pt x="1065" y="1851"/>
                    <a:pt x="1086" y="1822"/>
                    <a:pt x="1108" y="1794"/>
                  </a:cubicBezTo>
                  <a:cubicBezTo>
                    <a:pt x="1129" y="1765"/>
                    <a:pt x="1143" y="1729"/>
                    <a:pt x="1143" y="1686"/>
                  </a:cubicBezTo>
                  <a:cubicBezTo>
                    <a:pt x="1143" y="1622"/>
                    <a:pt x="1115" y="1565"/>
                    <a:pt x="1065" y="1529"/>
                  </a:cubicBezTo>
                  <a:cubicBezTo>
                    <a:pt x="1008" y="1486"/>
                    <a:pt x="943" y="1451"/>
                    <a:pt x="865" y="1422"/>
                  </a:cubicBezTo>
                  <a:cubicBezTo>
                    <a:pt x="786" y="1401"/>
                    <a:pt x="700" y="1372"/>
                    <a:pt x="607" y="1343"/>
                  </a:cubicBezTo>
                  <a:cubicBezTo>
                    <a:pt x="514" y="1315"/>
                    <a:pt x="429" y="1279"/>
                    <a:pt x="350" y="1229"/>
                  </a:cubicBezTo>
                  <a:cubicBezTo>
                    <a:pt x="272" y="1179"/>
                    <a:pt x="207" y="1122"/>
                    <a:pt x="150" y="1043"/>
                  </a:cubicBezTo>
                  <a:cubicBezTo>
                    <a:pt x="100" y="965"/>
                    <a:pt x="71" y="865"/>
                    <a:pt x="71" y="736"/>
                  </a:cubicBezTo>
                  <a:cubicBezTo>
                    <a:pt x="71" y="615"/>
                    <a:pt x="100" y="507"/>
                    <a:pt x="143" y="415"/>
                  </a:cubicBezTo>
                  <a:cubicBezTo>
                    <a:pt x="193" y="322"/>
                    <a:pt x="257" y="243"/>
                    <a:pt x="336" y="186"/>
                  </a:cubicBezTo>
                  <a:cubicBezTo>
                    <a:pt x="422" y="122"/>
                    <a:pt x="514" y="79"/>
                    <a:pt x="615" y="43"/>
                  </a:cubicBezTo>
                  <a:cubicBezTo>
                    <a:pt x="722" y="14"/>
                    <a:pt x="829" y="0"/>
                    <a:pt x="943" y="0"/>
                  </a:cubicBezTo>
                  <a:cubicBezTo>
                    <a:pt x="1072" y="0"/>
                    <a:pt x="1193" y="14"/>
                    <a:pt x="1315" y="50"/>
                  </a:cubicBezTo>
                  <a:cubicBezTo>
                    <a:pt x="1436" y="86"/>
                    <a:pt x="1544" y="150"/>
                    <a:pt x="1637" y="236"/>
                  </a:cubicBezTo>
                  <a:lnTo>
                    <a:pt x="1294" y="61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dirty="0"/>
            </a:p>
          </p:txBody>
        </p:sp>
      </p:grpSp>
      <p:sp>
        <p:nvSpPr>
          <p:cNvPr id="2" name="Titre 1"/>
          <p:cNvSpPr>
            <a:spLocks noGrp="1"/>
          </p:cNvSpPr>
          <p:nvPr>
            <p:ph type="title" hasCustomPrompt="1"/>
          </p:nvPr>
        </p:nvSpPr>
        <p:spPr>
          <a:xfrm>
            <a:off x="480739" y="2159978"/>
            <a:ext cx="3652537" cy="1871014"/>
          </a:xfrm>
        </p:spPr>
        <p:txBody>
          <a:bodyPr anchor="t" anchorCtr="0"/>
          <a:lstStyle>
            <a:lvl1pPr>
              <a:defRPr>
                <a:solidFill>
                  <a:srgbClr val="F2861F"/>
                </a:solidFill>
              </a:defRPr>
            </a:lvl1pPr>
          </a:lstStyle>
          <a:p>
            <a:r>
              <a:rPr lang="fr-FR"/>
              <a:t>Cliquez et modifiez le titre</a:t>
            </a:r>
          </a:p>
        </p:txBody>
      </p:sp>
      <p:sp>
        <p:nvSpPr>
          <p:cNvPr id="3" name="Espace réservé du numéro de diapositive 2"/>
          <p:cNvSpPr>
            <a:spLocks noGrp="1"/>
          </p:cNvSpPr>
          <p:nvPr>
            <p:ph type="sldNum" sz="quarter" idx="10"/>
          </p:nvPr>
        </p:nvSpPr>
        <p:spPr/>
        <p:txBody>
          <a:bodyPr/>
          <a:lstStyle/>
          <a:p>
            <a:fld id="{E97D5D8F-EC9D-E14D-BFE3-832F09A75607}" type="slidenum">
              <a:rPr lang="fr-FR" smtClean="0"/>
              <a:t>‹N°›</a:t>
            </a:fld>
            <a:endParaRPr lang="fr-FR" dirty="0"/>
          </a:p>
        </p:txBody>
      </p:sp>
      <p:sp>
        <p:nvSpPr>
          <p:cNvPr id="31" name="Espace réservé du texte 30"/>
          <p:cNvSpPr>
            <a:spLocks noGrp="1"/>
          </p:cNvSpPr>
          <p:nvPr>
            <p:ph type="body" sz="quarter" idx="11"/>
          </p:nvPr>
        </p:nvSpPr>
        <p:spPr>
          <a:xfrm>
            <a:off x="6444225" y="1088604"/>
            <a:ext cx="4132228" cy="4840130"/>
          </a:xfrm>
        </p:spPr>
        <p:txBody>
          <a:bodyPr anchor="ctr" anchorCtr="0">
            <a:noAutofit/>
          </a:bodyPr>
          <a:lstStyle>
            <a:lvl1pPr>
              <a:lnSpc>
                <a:spcPts val="1520"/>
              </a:lnSpc>
              <a:spcBef>
                <a:spcPts val="1200"/>
              </a:spcBef>
              <a:defRPr lang="fr-FR" sz="1100" b="0" i="0" kern="1200">
                <a:solidFill>
                  <a:schemeClr val="bg2"/>
                </a:solidFill>
                <a:latin typeface="Segoe UI Semibold" panose="020B0502040204020203" pitchFamily="34" charset="0"/>
                <a:ea typeface="+mn-ea"/>
                <a:cs typeface="Segoe UI Semibold" panose="020B0502040204020203" pitchFamily="34" charset="0"/>
              </a:defRPr>
            </a:lvl1pPr>
            <a:lvl2pPr>
              <a:defRPr lang="fr-FR" sz="1100" kern="1200">
                <a:solidFill>
                  <a:schemeClr val="bg1"/>
                </a:solidFill>
                <a:latin typeface="Segoe UI"/>
                <a:ea typeface="+mn-ea"/>
                <a:cs typeface="+mn-cs"/>
              </a:defRPr>
            </a:lvl2pPr>
            <a:lvl3pPr>
              <a:defRPr lang="fr-FR" sz="1100" kern="1200">
                <a:solidFill>
                  <a:schemeClr val="bg1"/>
                </a:solidFill>
                <a:latin typeface="Segoe UI"/>
                <a:ea typeface="+mn-ea"/>
                <a:cs typeface="+mn-cs"/>
              </a:defRPr>
            </a:lvl3pPr>
            <a:lvl4pPr>
              <a:defRPr lang="fr-FR" sz="1100" kern="1200">
                <a:solidFill>
                  <a:schemeClr val="bg1"/>
                </a:solidFill>
                <a:latin typeface="Segoe UI"/>
                <a:ea typeface="+mn-ea"/>
                <a:cs typeface="+mn-cs"/>
              </a:defRPr>
            </a:lvl4pPr>
            <a:lvl5pPr>
              <a:defRPr lang="fr-FR" sz="1100" kern="1200">
                <a:solidFill>
                  <a:schemeClr val="bg1"/>
                </a:solidFill>
                <a:latin typeface="Segoe UI"/>
                <a:ea typeface="+mn-ea"/>
                <a:cs typeface="+mn-cs"/>
              </a:defRPr>
            </a:lvl5pPr>
          </a:lstStyle>
          <a:p>
            <a:pPr lvl="0"/>
            <a:r>
              <a:rPr lang="fr-FR"/>
              <a:t>Cliquez pour modifier les styles du texte du masque</a:t>
            </a:r>
          </a:p>
        </p:txBody>
      </p:sp>
      <p:sp>
        <p:nvSpPr>
          <p:cNvPr id="95" name="Espace réservé du pied de page 43"/>
          <p:cNvSpPr>
            <a:spLocks noGrp="1"/>
          </p:cNvSpPr>
          <p:nvPr>
            <p:ph type="ftr" sz="quarter" idx="3"/>
          </p:nvPr>
        </p:nvSpPr>
        <p:spPr>
          <a:xfrm>
            <a:off x="3572025" y="6396605"/>
            <a:ext cx="7072272" cy="324872"/>
          </a:xfrm>
          <a:prstGeom prst="rect">
            <a:avLst/>
          </a:prstGeom>
        </p:spPr>
        <p:txBody>
          <a:bodyPr vert="horz" lIns="0" tIns="0" rIns="0" bIns="0" rtlCol="0" anchor="b" anchorCtr="0"/>
          <a:lstStyle>
            <a:lvl1pPr algn="r">
              <a:defRPr sz="900">
                <a:solidFill>
                  <a:schemeClr val="bg2">
                    <a:lumMod val="60000"/>
                    <a:lumOff val="40000"/>
                  </a:schemeClr>
                </a:solidFill>
                <a:latin typeface="Segoe UI"/>
              </a:defRPr>
            </a:lvl1pPr>
          </a:lstStyle>
          <a:p>
            <a:endParaRPr lang="fr-FR" dirty="0"/>
          </a:p>
        </p:txBody>
      </p:sp>
      <p:sp>
        <p:nvSpPr>
          <p:cNvPr id="55" name="Ellipse 54"/>
          <p:cNvSpPr/>
          <p:nvPr userDrawn="1"/>
        </p:nvSpPr>
        <p:spPr>
          <a:xfrm>
            <a:off x="3561565" y="3505200"/>
            <a:ext cx="1328632" cy="1328632"/>
          </a:xfrm>
          <a:prstGeom prst="ellipse">
            <a:avLst/>
          </a:prstGeom>
          <a:gradFill flip="none" rotWithShape="1">
            <a:gsLst>
              <a:gs pos="65000">
                <a:schemeClr val="bg1">
                  <a:alpha val="0"/>
                </a:schemeClr>
              </a:gs>
              <a:gs pos="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nvGrpSpPr>
          <p:cNvPr id="77" name="Groupe 76">
            <a:extLst>
              <a:ext uri="{FF2B5EF4-FFF2-40B4-BE49-F238E27FC236}">
                <a16:creationId xmlns:a16="http://schemas.microsoft.com/office/drawing/2014/main" id="{2D523C53-65B8-E440-AB00-DEA1BB4FA753}"/>
              </a:ext>
            </a:extLst>
          </p:cNvPr>
          <p:cNvGrpSpPr/>
          <p:nvPr userDrawn="1"/>
        </p:nvGrpSpPr>
        <p:grpSpPr>
          <a:xfrm flipH="1">
            <a:off x="4548168" y="-627179"/>
            <a:ext cx="8170979" cy="8170979"/>
            <a:chOff x="4131498" y="2371508"/>
            <a:chExt cx="2300771" cy="2300771"/>
          </a:xfrm>
        </p:grpSpPr>
        <p:sp>
          <p:nvSpPr>
            <p:cNvPr id="78" name="Arc 77">
              <a:extLst>
                <a:ext uri="{FF2B5EF4-FFF2-40B4-BE49-F238E27FC236}">
                  <a16:creationId xmlns:a16="http://schemas.microsoft.com/office/drawing/2014/main" id="{804539F6-1C73-0F47-9536-7BB24C489F35}"/>
                </a:ext>
              </a:extLst>
            </p:cNvPr>
            <p:cNvSpPr/>
            <p:nvPr/>
          </p:nvSpPr>
          <p:spPr>
            <a:xfrm>
              <a:off x="4131498" y="2371508"/>
              <a:ext cx="2300771" cy="2300771"/>
            </a:xfrm>
            <a:prstGeom prst="arc">
              <a:avLst>
                <a:gd name="adj1" fmla="val 15149074"/>
                <a:gd name="adj2" fmla="val 6667431"/>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9" name="Arc 78">
              <a:extLst>
                <a:ext uri="{FF2B5EF4-FFF2-40B4-BE49-F238E27FC236}">
                  <a16:creationId xmlns:a16="http://schemas.microsoft.com/office/drawing/2014/main" id="{74E9DA89-EE6A-5845-BD4B-CB610572D51E}"/>
                </a:ext>
              </a:extLst>
            </p:cNvPr>
            <p:cNvSpPr/>
            <p:nvPr/>
          </p:nvSpPr>
          <p:spPr>
            <a:xfrm>
              <a:off x="4131498" y="2371508"/>
              <a:ext cx="2300771" cy="2300771"/>
            </a:xfrm>
            <a:prstGeom prst="arc">
              <a:avLst>
                <a:gd name="adj1" fmla="val 15202651"/>
                <a:gd name="adj2" fmla="val 18853246"/>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0" name="Arc 79">
              <a:extLst>
                <a:ext uri="{FF2B5EF4-FFF2-40B4-BE49-F238E27FC236}">
                  <a16:creationId xmlns:a16="http://schemas.microsoft.com/office/drawing/2014/main" id="{87403CE4-BD8E-D84B-B9DC-BC903C8C5ABF}"/>
                </a:ext>
              </a:extLst>
            </p:cNvPr>
            <p:cNvSpPr/>
            <p:nvPr/>
          </p:nvSpPr>
          <p:spPr>
            <a:xfrm>
              <a:off x="4131498" y="2371508"/>
              <a:ext cx="2300771" cy="2300771"/>
            </a:xfrm>
            <a:prstGeom prst="arc">
              <a:avLst>
                <a:gd name="adj1" fmla="val 1123635"/>
                <a:gd name="adj2" fmla="val 3028918"/>
              </a:avLst>
            </a:prstGeom>
            <a:ln w="66675" cap="rnd">
              <a:solidFill>
                <a:srgbClr val="F1898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1" name="Arc 80">
              <a:extLst>
                <a:ext uri="{FF2B5EF4-FFF2-40B4-BE49-F238E27FC236}">
                  <a16:creationId xmlns:a16="http://schemas.microsoft.com/office/drawing/2014/main" id="{D34903A3-B924-FB4E-BAAF-F319365BD886}"/>
                </a:ext>
              </a:extLst>
            </p:cNvPr>
            <p:cNvSpPr/>
            <p:nvPr/>
          </p:nvSpPr>
          <p:spPr>
            <a:xfrm>
              <a:off x="4173356" y="2420888"/>
              <a:ext cx="2206226" cy="2206226"/>
            </a:xfrm>
            <a:prstGeom prst="arc">
              <a:avLst>
                <a:gd name="adj1" fmla="val 15181689"/>
                <a:gd name="adj2" fmla="val 6308713"/>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2" name="Arc 81">
              <a:extLst>
                <a:ext uri="{FF2B5EF4-FFF2-40B4-BE49-F238E27FC236}">
                  <a16:creationId xmlns:a16="http://schemas.microsoft.com/office/drawing/2014/main" id="{347F0EF9-4058-A149-A98F-B28582E61109}"/>
                </a:ext>
              </a:extLst>
            </p:cNvPr>
            <p:cNvSpPr/>
            <p:nvPr/>
          </p:nvSpPr>
          <p:spPr>
            <a:xfrm>
              <a:off x="4173356" y="2420888"/>
              <a:ext cx="2206226" cy="2206226"/>
            </a:xfrm>
            <a:prstGeom prst="arc">
              <a:avLst>
                <a:gd name="adj1" fmla="val 15236837"/>
                <a:gd name="adj2" fmla="val 16964217"/>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3" name="Arc 82">
              <a:extLst>
                <a:ext uri="{FF2B5EF4-FFF2-40B4-BE49-F238E27FC236}">
                  <a16:creationId xmlns:a16="http://schemas.microsoft.com/office/drawing/2014/main" id="{86FB2396-C1CA-E24B-BDAA-EB09CADCA9D5}"/>
                </a:ext>
              </a:extLst>
            </p:cNvPr>
            <p:cNvSpPr/>
            <p:nvPr/>
          </p:nvSpPr>
          <p:spPr>
            <a:xfrm>
              <a:off x="4173356" y="2420888"/>
              <a:ext cx="2206226" cy="2206226"/>
            </a:xfrm>
            <a:prstGeom prst="arc">
              <a:avLst>
                <a:gd name="adj1" fmla="val 21465926"/>
                <a:gd name="adj2" fmla="val 1951594"/>
              </a:avLst>
            </a:prstGeom>
            <a:ln w="66675" cap="rnd">
              <a:solidFill>
                <a:srgbClr val="3C77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4" name="Arc 83">
              <a:extLst>
                <a:ext uri="{FF2B5EF4-FFF2-40B4-BE49-F238E27FC236}">
                  <a16:creationId xmlns:a16="http://schemas.microsoft.com/office/drawing/2014/main" id="{6E494559-2630-4044-8D17-FA3D2413AE80}"/>
                </a:ext>
              </a:extLst>
            </p:cNvPr>
            <p:cNvSpPr/>
            <p:nvPr/>
          </p:nvSpPr>
          <p:spPr>
            <a:xfrm>
              <a:off x="4214598" y="2472255"/>
              <a:ext cx="2110635" cy="2110635"/>
            </a:xfrm>
            <a:prstGeom prst="arc">
              <a:avLst>
                <a:gd name="adj1" fmla="val 15989733"/>
                <a:gd name="adj2" fmla="val 18526861"/>
              </a:avLst>
            </a:prstGeom>
            <a:ln w="66675" cap="rnd">
              <a:solidFill>
                <a:srgbClr val="48B1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5" name="Arc 84">
              <a:extLst>
                <a:ext uri="{FF2B5EF4-FFF2-40B4-BE49-F238E27FC236}">
                  <a16:creationId xmlns:a16="http://schemas.microsoft.com/office/drawing/2014/main" id="{E0830844-1187-6944-9D90-92CF97955A07}"/>
                </a:ext>
              </a:extLst>
            </p:cNvPr>
            <p:cNvSpPr/>
            <p:nvPr/>
          </p:nvSpPr>
          <p:spPr>
            <a:xfrm>
              <a:off x="4214598" y="2472255"/>
              <a:ext cx="2110635" cy="2110635"/>
            </a:xfrm>
            <a:prstGeom prst="arc">
              <a:avLst>
                <a:gd name="adj1" fmla="val 20547824"/>
                <a:gd name="adj2" fmla="val 364544"/>
              </a:avLst>
            </a:prstGeom>
            <a:ln w="66675" cap="rnd">
              <a:solidFill>
                <a:srgbClr val="3CBCD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6" name="Arc 85">
              <a:extLst>
                <a:ext uri="{FF2B5EF4-FFF2-40B4-BE49-F238E27FC236}">
                  <a16:creationId xmlns:a16="http://schemas.microsoft.com/office/drawing/2014/main" id="{43032737-C11E-CE4A-A556-7CDB93E1997C}"/>
                </a:ext>
              </a:extLst>
            </p:cNvPr>
            <p:cNvSpPr/>
            <p:nvPr/>
          </p:nvSpPr>
          <p:spPr>
            <a:xfrm>
              <a:off x="4131498" y="2371508"/>
              <a:ext cx="2300771" cy="2300771"/>
            </a:xfrm>
            <a:prstGeom prst="arc">
              <a:avLst>
                <a:gd name="adj1" fmla="val 18561785"/>
                <a:gd name="adj2" fmla="val 20974012"/>
              </a:avLst>
            </a:prstGeom>
            <a:ln w="66675" cap="rnd">
              <a:solidFill>
                <a:srgbClr val="A0BAD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7" name="Arc 86">
              <a:extLst>
                <a:ext uri="{FF2B5EF4-FFF2-40B4-BE49-F238E27FC236}">
                  <a16:creationId xmlns:a16="http://schemas.microsoft.com/office/drawing/2014/main" id="{DFF2373E-BFCD-3B4B-ACD1-ECFC6A188694}"/>
                </a:ext>
              </a:extLst>
            </p:cNvPr>
            <p:cNvSpPr/>
            <p:nvPr/>
          </p:nvSpPr>
          <p:spPr>
            <a:xfrm>
              <a:off x="4214598" y="2472255"/>
              <a:ext cx="2110635" cy="2110635"/>
            </a:xfrm>
            <a:prstGeom prst="arc">
              <a:avLst>
                <a:gd name="adj1" fmla="val 3004013"/>
                <a:gd name="adj2" fmla="val 5097892"/>
              </a:avLst>
            </a:prstGeom>
            <a:ln w="66675" cap="rnd">
              <a:solidFill>
                <a:srgbClr val="FFDF6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8" name="Arc 87">
              <a:extLst>
                <a:ext uri="{FF2B5EF4-FFF2-40B4-BE49-F238E27FC236}">
                  <a16:creationId xmlns:a16="http://schemas.microsoft.com/office/drawing/2014/main" id="{B242B5CB-0535-7B4A-A7D5-A53A362E047D}"/>
                </a:ext>
              </a:extLst>
            </p:cNvPr>
            <p:cNvSpPr/>
            <p:nvPr userDrawn="1"/>
          </p:nvSpPr>
          <p:spPr>
            <a:xfrm>
              <a:off x="4173356" y="2420888"/>
              <a:ext cx="2206226" cy="2206226"/>
            </a:xfrm>
            <a:prstGeom prst="arc">
              <a:avLst>
                <a:gd name="adj1" fmla="val 18252074"/>
                <a:gd name="adj2" fmla="val 18853246"/>
              </a:avLst>
            </a:prstGeom>
            <a:ln w="66675" cap="rnd">
              <a:solidFill>
                <a:srgbClr val="E9364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9" name="Arc 88">
              <a:extLst>
                <a:ext uri="{FF2B5EF4-FFF2-40B4-BE49-F238E27FC236}">
                  <a16:creationId xmlns:a16="http://schemas.microsoft.com/office/drawing/2014/main" id="{ACD146F2-C3C3-FE49-87A3-5DFFA3A2D2C3}"/>
                </a:ext>
              </a:extLst>
            </p:cNvPr>
            <p:cNvSpPr/>
            <p:nvPr userDrawn="1"/>
          </p:nvSpPr>
          <p:spPr>
            <a:xfrm>
              <a:off x="4173356" y="2420888"/>
              <a:ext cx="2206226" cy="2206226"/>
            </a:xfrm>
            <a:prstGeom prst="arc">
              <a:avLst>
                <a:gd name="adj1" fmla="val 2065155"/>
                <a:gd name="adj2" fmla="val 2369033"/>
              </a:avLst>
            </a:prstGeom>
            <a:ln w="66675" cap="rnd">
              <a:solidFill>
                <a:srgbClr val="6C479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pic>
        <p:nvPicPr>
          <p:cNvPr id="39" name="Image 38">
            <a:extLst>
              <a:ext uri="{FF2B5EF4-FFF2-40B4-BE49-F238E27FC236}">
                <a16:creationId xmlns:a16="http://schemas.microsoft.com/office/drawing/2014/main" id="{B192D7D0-F465-F34A-8A01-B6567D5F05F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62025" y="6411903"/>
            <a:ext cx="633014" cy="308528"/>
          </a:xfrm>
          <a:prstGeom prst="rect">
            <a:avLst/>
          </a:prstGeom>
        </p:spPr>
      </p:pic>
    </p:spTree>
    <p:extLst>
      <p:ext uri="{BB962C8B-B14F-4D97-AF65-F5344CB8AC3E}">
        <p14:creationId xmlns:p14="http://schemas.microsoft.com/office/powerpoint/2010/main" val="420201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bg>
      <p:bgPr>
        <a:solidFill>
          <a:srgbClr val="CAD5D7"/>
        </a:solid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E97D5D8F-EC9D-E14D-BFE3-832F09A75607}" type="slidenum">
              <a:rPr lang="fr-FR" smtClean="0"/>
              <a:pPr/>
              <a:t>‹N°›</a:t>
            </a:fld>
            <a:endParaRPr lang="fr-FR" dirty="0"/>
          </a:p>
        </p:txBody>
      </p:sp>
      <p:sp>
        <p:nvSpPr>
          <p:cNvPr id="28" name="Espace réservé du texte 103">
            <a:extLst>
              <a:ext uri="{FF2B5EF4-FFF2-40B4-BE49-F238E27FC236}">
                <a16:creationId xmlns:a16="http://schemas.microsoft.com/office/drawing/2014/main" id="{BDB22726-E5D0-BF42-9769-8367CE77DE15}"/>
              </a:ext>
            </a:extLst>
          </p:cNvPr>
          <p:cNvSpPr>
            <a:spLocks noGrp="1"/>
          </p:cNvSpPr>
          <p:nvPr>
            <p:ph type="body" sz="quarter" idx="12" hasCustomPrompt="1"/>
          </p:nvPr>
        </p:nvSpPr>
        <p:spPr>
          <a:xfrm>
            <a:off x="4157255" y="2159437"/>
            <a:ext cx="6209258" cy="1259623"/>
          </a:xfrm>
        </p:spPr>
        <p:txBody>
          <a:bodyPr/>
          <a:lstStyle>
            <a:lvl1pPr>
              <a:defRPr sz="2800" b="1" i="0" cap="all" baseline="0">
                <a:solidFill>
                  <a:schemeClr val="bg1"/>
                </a:solidFill>
                <a:latin typeface="Segoe UI" panose="020B0502040204020203" pitchFamily="34" charset="0"/>
                <a:cs typeface="Segoe UI" panose="020B0502040204020203" pitchFamily="34" charset="0"/>
              </a:defRPr>
            </a:lvl1pPr>
            <a:lvl2pPr>
              <a:defRPr sz="1400" b="0" i="0" cap="all" baseline="0">
                <a:solidFill>
                  <a:schemeClr val="bg2"/>
                </a:solidFill>
                <a:latin typeface="Segoe UI Semilight" panose="020B0402040204020203" pitchFamily="34" charset="0"/>
                <a:cs typeface="Segoe UI Semilight" panose="020B0402040204020203" pitchFamily="34" charset="0"/>
              </a:defRPr>
            </a:lvl2pPr>
          </a:lstStyle>
          <a:p>
            <a:pPr lvl="0"/>
            <a:r>
              <a:rPr lang="fr-FR"/>
              <a:t>TITRE</a:t>
            </a:r>
          </a:p>
          <a:p>
            <a:pPr lvl="1"/>
            <a:r>
              <a:rPr lang="fr-FR"/>
              <a:t>Soutitre</a:t>
            </a:r>
          </a:p>
        </p:txBody>
      </p:sp>
      <p:grpSp>
        <p:nvGrpSpPr>
          <p:cNvPr id="55" name="Groupe 54">
            <a:extLst>
              <a:ext uri="{FF2B5EF4-FFF2-40B4-BE49-F238E27FC236}">
                <a16:creationId xmlns:a16="http://schemas.microsoft.com/office/drawing/2014/main" id="{6BC9B657-5256-FD40-9725-076AD99E28A0}"/>
              </a:ext>
            </a:extLst>
          </p:cNvPr>
          <p:cNvGrpSpPr/>
          <p:nvPr userDrawn="1"/>
        </p:nvGrpSpPr>
        <p:grpSpPr>
          <a:xfrm>
            <a:off x="-568523" y="-2206973"/>
            <a:ext cx="9992442" cy="9992442"/>
            <a:chOff x="700440" y="-1237689"/>
            <a:chExt cx="7598733" cy="7598733"/>
          </a:xfrm>
        </p:grpSpPr>
        <p:sp>
          <p:nvSpPr>
            <p:cNvPr id="30" name="Arc 29">
              <a:extLst>
                <a:ext uri="{FF2B5EF4-FFF2-40B4-BE49-F238E27FC236}">
                  <a16:creationId xmlns:a16="http://schemas.microsoft.com/office/drawing/2014/main" id="{30A01D4D-3C6D-4749-AD96-F0660160DED0}"/>
                </a:ext>
              </a:extLst>
            </p:cNvPr>
            <p:cNvSpPr/>
            <p:nvPr/>
          </p:nvSpPr>
          <p:spPr>
            <a:xfrm flipH="1">
              <a:off x="700440" y="-1237689"/>
              <a:ext cx="7598733" cy="7598733"/>
            </a:xfrm>
            <a:prstGeom prst="arc">
              <a:avLst>
                <a:gd name="adj1" fmla="val 14610664"/>
                <a:gd name="adj2" fmla="val 5164971"/>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1" name="Arc 30">
              <a:extLst>
                <a:ext uri="{FF2B5EF4-FFF2-40B4-BE49-F238E27FC236}">
                  <a16:creationId xmlns:a16="http://schemas.microsoft.com/office/drawing/2014/main" id="{3E2EF931-710E-8748-9C19-7FDE85F2C6FB}"/>
                </a:ext>
              </a:extLst>
            </p:cNvPr>
            <p:cNvSpPr/>
            <p:nvPr/>
          </p:nvSpPr>
          <p:spPr>
            <a:xfrm flipH="1">
              <a:off x="700440" y="-1237689"/>
              <a:ext cx="7598733" cy="7598733"/>
            </a:xfrm>
            <a:prstGeom prst="arc">
              <a:avLst>
                <a:gd name="adj1" fmla="val 14615675"/>
                <a:gd name="adj2" fmla="val 18541293"/>
              </a:avLst>
            </a:prstGeom>
            <a:ln w="101600" cap="rnd">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2" name="Arc 31">
              <a:extLst>
                <a:ext uri="{FF2B5EF4-FFF2-40B4-BE49-F238E27FC236}">
                  <a16:creationId xmlns:a16="http://schemas.microsoft.com/office/drawing/2014/main" id="{AB8B8303-1317-7645-9024-A0F0399AE9CC}"/>
                </a:ext>
              </a:extLst>
            </p:cNvPr>
            <p:cNvSpPr/>
            <p:nvPr/>
          </p:nvSpPr>
          <p:spPr>
            <a:xfrm flipH="1">
              <a:off x="700440" y="-1237689"/>
              <a:ext cx="7598733" cy="7598733"/>
            </a:xfrm>
            <a:prstGeom prst="arc">
              <a:avLst>
                <a:gd name="adj1" fmla="val 1123635"/>
                <a:gd name="adj2" fmla="val 1617324"/>
              </a:avLst>
            </a:prstGeom>
            <a:ln w="101600" cap="rnd">
              <a:solidFill>
                <a:srgbClr val="F1898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3" name="Arc 32">
              <a:extLst>
                <a:ext uri="{FF2B5EF4-FFF2-40B4-BE49-F238E27FC236}">
                  <a16:creationId xmlns:a16="http://schemas.microsoft.com/office/drawing/2014/main" id="{ADBEDCEB-F7E4-DA4D-9E9A-DD30856E597F}"/>
                </a:ext>
              </a:extLst>
            </p:cNvPr>
            <p:cNvSpPr/>
            <p:nvPr/>
          </p:nvSpPr>
          <p:spPr>
            <a:xfrm flipH="1">
              <a:off x="1042887" y="-905616"/>
              <a:ext cx="6921054" cy="6921054"/>
            </a:xfrm>
            <a:prstGeom prst="arc">
              <a:avLst>
                <a:gd name="adj1" fmla="val 14610664"/>
                <a:gd name="adj2" fmla="val 1899149"/>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4" name="Arc 33">
              <a:extLst>
                <a:ext uri="{FF2B5EF4-FFF2-40B4-BE49-F238E27FC236}">
                  <a16:creationId xmlns:a16="http://schemas.microsoft.com/office/drawing/2014/main" id="{822899EC-C92D-A04E-AE6B-AE05000D21A4}"/>
                </a:ext>
              </a:extLst>
            </p:cNvPr>
            <p:cNvSpPr/>
            <p:nvPr/>
          </p:nvSpPr>
          <p:spPr>
            <a:xfrm flipH="1">
              <a:off x="1042887" y="-905616"/>
              <a:ext cx="6921054" cy="6921054"/>
            </a:xfrm>
            <a:prstGeom prst="arc">
              <a:avLst>
                <a:gd name="adj1" fmla="val 14615675"/>
                <a:gd name="adj2" fmla="val 18407684"/>
              </a:avLst>
            </a:prstGeom>
            <a:ln w="101600" cap="rnd">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5" name="Arc 34">
              <a:extLst>
                <a:ext uri="{FF2B5EF4-FFF2-40B4-BE49-F238E27FC236}">
                  <a16:creationId xmlns:a16="http://schemas.microsoft.com/office/drawing/2014/main" id="{594FB951-D1E8-A041-825F-5CDF741D9ACD}"/>
                </a:ext>
              </a:extLst>
            </p:cNvPr>
            <p:cNvSpPr/>
            <p:nvPr/>
          </p:nvSpPr>
          <p:spPr>
            <a:xfrm flipH="1">
              <a:off x="1042887" y="-905616"/>
              <a:ext cx="6921054" cy="6921054"/>
            </a:xfrm>
            <a:prstGeom prst="arc">
              <a:avLst>
                <a:gd name="adj1" fmla="val 21465926"/>
                <a:gd name="adj2" fmla="val 521116"/>
              </a:avLst>
            </a:prstGeom>
            <a:ln w="101600" cap="rnd">
              <a:solidFill>
                <a:srgbClr val="3C77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6" name="Arc 35">
              <a:extLst>
                <a:ext uri="{FF2B5EF4-FFF2-40B4-BE49-F238E27FC236}">
                  <a16:creationId xmlns:a16="http://schemas.microsoft.com/office/drawing/2014/main" id="{A06631E1-7C9B-E348-A6E1-AC0AA4F8540C}"/>
                </a:ext>
              </a:extLst>
            </p:cNvPr>
            <p:cNvSpPr/>
            <p:nvPr/>
          </p:nvSpPr>
          <p:spPr>
            <a:xfrm flipH="1">
              <a:off x="1402362" y="-555499"/>
              <a:ext cx="6205171" cy="6205171"/>
            </a:xfrm>
            <a:prstGeom prst="arc">
              <a:avLst>
                <a:gd name="adj1" fmla="val 13742526"/>
                <a:gd name="adj2" fmla="val 6097441"/>
              </a:avLst>
            </a:prstGeom>
            <a:ln w="101600" cap="rnd">
              <a:solidFill>
                <a:srgbClr val="A8BEC1">
                  <a:alpha val="51765"/>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7" name="Arc 36">
              <a:extLst>
                <a:ext uri="{FF2B5EF4-FFF2-40B4-BE49-F238E27FC236}">
                  <a16:creationId xmlns:a16="http://schemas.microsoft.com/office/drawing/2014/main" id="{16857414-AAE4-6A4B-8F74-63ED486AED7E}"/>
                </a:ext>
              </a:extLst>
            </p:cNvPr>
            <p:cNvSpPr/>
            <p:nvPr/>
          </p:nvSpPr>
          <p:spPr>
            <a:xfrm flipH="1">
              <a:off x="1402362" y="-555499"/>
              <a:ext cx="6205171" cy="6205171"/>
            </a:xfrm>
            <a:prstGeom prst="arc">
              <a:avLst>
                <a:gd name="adj1" fmla="val 18557150"/>
                <a:gd name="adj2" fmla="val 19273318"/>
              </a:avLst>
            </a:prstGeom>
            <a:ln w="101600" cap="rnd">
              <a:solidFill>
                <a:srgbClr val="48B1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8" name="Arc 37">
              <a:extLst>
                <a:ext uri="{FF2B5EF4-FFF2-40B4-BE49-F238E27FC236}">
                  <a16:creationId xmlns:a16="http://schemas.microsoft.com/office/drawing/2014/main" id="{B6BD7FDF-7A3C-574D-A937-0F77CC4A4451}"/>
                </a:ext>
              </a:extLst>
            </p:cNvPr>
            <p:cNvSpPr/>
            <p:nvPr/>
          </p:nvSpPr>
          <p:spPr>
            <a:xfrm flipH="1">
              <a:off x="1402362" y="-555499"/>
              <a:ext cx="6205171" cy="6205171"/>
            </a:xfrm>
            <a:prstGeom prst="arc">
              <a:avLst>
                <a:gd name="adj1" fmla="val 20547824"/>
                <a:gd name="adj2" fmla="val 364544"/>
              </a:avLst>
            </a:prstGeom>
            <a:ln w="101600" cap="rnd">
              <a:solidFill>
                <a:srgbClr val="3CBCD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9" name="Arc 38">
              <a:extLst>
                <a:ext uri="{FF2B5EF4-FFF2-40B4-BE49-F238E27FC236}">
                  <a16:creationId xmlns:a16="http://schemas.microsoft.com/office/drawing/2014/main" id="{0FBF4547-42E2-7042-8404-91DE81ADE4DD}"/>
                </a:ext>
              </a:extLst>
            </p:cNvPr>
            <p:cNvSpPr/>
            <p:nvPr/>
          </p:nvSpPr>
          <p:spPr>
            <a:xfrm flipH="1">
              <a:off x="1811504" y="-77568"/>
              <a:ext cx="5308915" cy="5308915"/>
            </a:xfrm>
            <a:prstGeom prst="arc">
              <a:avLst>
                <a:gd name="adj1" fmla="val 13742526"/>
                <a:gd name="adj2" fmla="val 3271653"/>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1" name="Arc 40">
              <a:extLst>
                <a:ext uri="{FF2B5EF4-FFF2-40B4-BE49-F238E27FC236}">
                  <a16:creationId xmlns:a16="http://schemas.microsoft.com/office/drawing/2014/main" id="{CD4803B4-CCAA-1C45-B522-BF00FFD95E24}"/>
                </a:ext>
              </a:extLst>
            </p:cNvPr>
            <p:cNvSpPr/>
            <p:nvPr/>
          </p:nvSpPr>
          <p:spPr>
            <a:xfrm flipH="1">
              <a:off x="1811504" y="-77568"/>
              <a:ext cx="5308915" cy="5308915"/>
            </a:xfrm>
            <a:prstGeom prst="arc">
              <a:avLst>
                <a:gd name="adj1" fmla="val 19554347"/>
                <a:gd name="adj2" fmla="val 20792099"/>
              </a:avLst>
            </a:prstGeom>
            <a:ln w="101600" cap="rnd">
              <a:solidFill>
                <a:srgbClr val="E9364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2" name="Arc 41">
              <a:extLst>
                <a:ext uri="{FF2B5EF4-FFF2-40B4-BE49-F238E27FC236}">
                  <a16:creationId xmlns:a16="http://schemas.microsoft.com/office/drawing/2014/main" id="{7000903F-739E-8942-8F7C-C6EEEE595174}"/>
                </a:ext>
              </a:extLst>
            </p:cNvPr>
            <p:cNvSpPr/>
            <p:nvPr/>
          </p:nvSpPr>
          <p:spPr>
            <a:xfrm flipH="1">
              <a:off x="2348809" y="518171"/>
              <a:ext cx="4155403" cy="4155403"/>
            </a:xfrm>
            <a:prstGeom prst="arc">
              <a:avLst>
                <a:gd name="adj1" fmla="val 17678625"/>
                <a:gd name="adj2" fmla="val 6097441"/>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5" name="Arc 44">
              <a:extLst>
                <a:ext uri="{FF2B5EF4-FFF2-40B4-BE49-F238E27FC236}">
                  <a16:creationId xmlns:a16="http://schemas.microsoft.com/office/drawing/2014/main" id="{7A3F9383-EAFC-2C4E-B083-56EABA080C5F}"/>
                </a:ext>
              </a:extLst>
            </p:cNvPr>
            <p:cNvSpPr/>
            <p:nvPr/>
          </p:nvSpPr>
          <p:spPr>
            <a:xfrm flipH="1">
              <a:off x="700440" y="-1237689"/>
              <a:ext cx="7598733" cy="7598733"/>
            </a:xfrm>
            <a:prstGeom prst="arc">
              <a:avLst>
                <a:gd name="adj1" fmla="val 19579267"/>
                <a:gd name="adj2" fmla="val 20392595"/>
              </a:avLst>
            </a:prstGeom>
            <a:ln w="101600" cap="rnd">
              <a:solidFill>
                <a:srgbClr val="A0BAD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6" name="Arc 45">
              <a:extLst>
                <a:ext uri="{FF2B5EF4-FFF2-40B4-BE49-F238E27FC236}">
                  <a16:creationId xmlns:a16="http://schemas.microsoft.com/office/drawing/2014/main" id="{42F54D7B-7415-D54C-9414-0C325CE3B4D6}"/>
                </a:ext>
              </a:extLst>
            </p:cNvPr>
            <p:cNvSpPr/>
            <p:nvPr/>
          </p:nvSpPr>
          <p:spPr>
            <a:xfrm flipH="1">
              <a:off x="2729393" y="901403"/>
              <a:ext cx="3383725" cy="3383725"/>
            </a:xfrm>
            <a:prstGeom prst="arc">
              <a:avLst>
                <a:gd name="adj1" fmla="val 20180480"/>
                <a:gd name="adj2" fmla="val 6097441"/>
              </a:avLst>
            </a:prstGeom>
            <a:ln w="101600" cap="rnd">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8" name="Arc 47">
              <a:extLst>
                <a:ext uri="{FF2B5EF4-FFF2-40B4-BE49-F238E27FC236}">
                  <a16:creationId xmlns:a16="http://schemas.microsoft.com/office/drawing/2014/main" id="{9A120296-9DA8-0B40-A8B8-4060F56C68A8}"/>
                </a:ext>
              </a:extLst>
            </p:cNvPr>
            <p:cNvSpPr/>
            <p:nvPr/>
          </p:nvSpPr>
          <p:spPr>
            <a:xfrm flipH="1">
              <a:off x="1402362" y="-555499"/>
              <a:ext cx="6205171" cy="6205171"/>
            </a:xfrm>
            <a:prstGeom prst="arc">
              <a:avLst>
                <a:gd name="adj1" fmla="val 916543"/>
                <a:gd name="adj2" fmla="val 1687913"/>
              </a:avLst>
            </a:prstGeom>
            <a:ln w="101600" cap="rnd">
              <a:solidFill>
                <a:srgbClr val="FFDF6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0" name="Arc 49">
              <a:extLst>
                <a:ext uri="{FF2B5EF4-FFF2-40B4-BE49-F238E27FC236}">
                  <a16:creationId xmlns:a16="http://schemas.microsoft.com/office/drawing/2014/main" id="{C6117C8B-5DEF-274A-AB01-22DEE0519067}"/>
                </a:ext>
              </a:extLst>
            </p:cNvPr>
            <p:cNvSpPr/>
            <p:nvPr/>
          </p:nvSpPr>
          <p:spPr>
            <a:xfrm flipH="1">
              <a:off x="3171925" y="1335817"/>
              <a:ext cx="2495791" cy="2495791"/>
            </a:xfrm>
            <a:prstGeom prst="arc">
              <a:avLst>
                <a:gd name="adj1" fmla="val 15702285"/>
                <a:gd name="adj2" fmla="val 3320996"/>
              </a:avLst>
            </a:prstGeom>
            <a:ln w="101600" cap="rnd">
              <a:solidFill>
                <a:srgbClr val="F2861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3" name="Arc 42">
              <a:extLst>
                <a:ext uri="{FF2B5EF4-FFF2-40B4-BE49-F238E27FC236}">
                  <a16:creationId xmlns:a16="http://schemas.microsoft.com/office/drawing/2014/main" id="{F926677C-D932-A346-BD5C-254E6B4D3E4B}"/>
                </a:ext>
              </a:extLst>
            </p:cNvPr>
            <p:cNvSpPr/>
            <p:nvPr/>
          </p:nvSpPr>
          <p:spPr>
            <a:xfrm flipH="1">
              <a:off x="2348809" y="518171"/>
              <a:ext cx="4155403" cy="4155403"/>
            </a:xfrm>
            <a:prstGeom prst="arc">
              <a:avLst>
                <a:gd name="adj1" fmla="val 20774974"/>
                <a:gd name="adj2" fmla="val 416141"/>
              </a:avLst>
            </a:prstGeom>
            <a:ln w="101600" cap="rnd">
              <a:solidFill>
                <a:srgbClr val="6C479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2" name="Arc 51">
              <a:extLst>
                <a:ext uri="{FF2B5EF4-FFF2-40B4-BE49-F238E27FC236}">
                  <a16:creationId xmlns:a16="http://schemas.microsoft.com/office/drawing/2014/main" id="{F0B2ACEA-CED7-4247-BBB0-8939681FE9BA}"/>
                </a:ext>
              </a:extLst>
            </p:cNvPr>
            <p:cNvSpPr/>
            <p:nvPr userDrawn="1"/>
          </p:nvSpPr>
          <p:spPr>
            <a:xfrm flipH="1">
              <a:off x="1811504" y="-77568"/>
              <a:ext cx="5308915" cy="5308915"/>
            </a:xfrm>
            <a:prstGeom prst="arc">
              <a:avLst>
                <a:gd name="adj1" fmla="val 3654337"/>
                <a:gd name="adj2" fmla="val 5234416"/>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3" name="Arc 52">
              <a:extLst>
                <a:ext uri="{FF2B5EF4-FFF2-40B4-BE49-F238E27FC236}">
                  <a16:creationId xmlns:a16="http://schemas.microsoft.com/office/drawing/2014/main" id="{6FE37AE5-C504-DA4E-905A-90DD3F15D0AA}"/>
                </a:ext>
              </a:extLst>
            </p:cNvPr>
            <p:cNvSpPr/>
            <p:nvPr userDrawn="1"/>
          </p:nvSpPr>
          <p:spPr>
            <a:xfrm flipH="1">
              <a:off x="1042887" y="-905616"/>
              <a:ext cx="6921054" cy="6921054"/>
            </a:xfrm>
            <a:prstGeom prst="arc">
              <a:avLst>
                <a:gd name="adj1" fmla="val 2240037"/>
                <a:gd name="adj2" fmla="val 4690565"/>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6" name="Arc 55">
              <a:extLst>
                <a:ext uri="{FF2B5EF4-FFF2-40B4-BE49-F238E27FC236}">
                  <a16:creationId xmlns:a16="http://schemas.microsoft.com/office/drawing/2014/main" id="{BED3838E-C7DC-DB48-9F14-A4522BD3BE56}"/>
                </a:ext>
              </a:extLst>
            </p:cNvPr>
            <p:cNvSpPr/>
            <p:nvPr userDrawn="1"/>
          </p:nvSpPr>
          <p:spPr>
            <a:xfrm flipH="1">
              <a:off x="700440" y="-1237689"/>
              <a:ext cx="7598733" cy="7598733"/>
            </a:xfrm>
            <a:prstGeom prst="arc">
              <a:avLst>
                <a:gd name="adj1" fmla="val 5429071"/>
                <a:gd name="adj2" fmla="val 6325440"/>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pic>
        <p:nvPicPr>
          <p:cNvPr id="26" name="Image 25">
            <a:extLst>
              <a:ext uri="{FF2B5EF4-FFF2-40B4-BE49-F238E27FC236}">
                <a16:creationId xmlns:a16="http://schemas.microsoft.com/office/drawing/2014/main" id="{8948372B-8B81-954F-9740-7BC6113C125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75818" y="5798782"/>
            <a:ext cx="1757826" cy="856756"/>
          </a:xfrm>
          <a:prstGeom prst="rect">
            <a:avLst/>
          </a:prstGeom>
        </p:spPr>
      </p:pic>
    </p:spTree>
    <p:extLst>
      <p:ext uri="{BB962C8B-B14F-4D97-AF65-F5344CB8AC3E}">
        <p14:creationId xmlns:p14="http://schemas.microsoft.com/office/powerpoint/2010/main" val="335913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vierge">
    <p:bg>
      <p:bgPr>
        <a:solidFill>
          <a:srgbClr val="CAD5D7"/>
        </a:solid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E97D5D8F-EC9D-E14D-BFE3-832F09A75607}" type="slidenum">
              <a:rPr lang="fr-FR" smtClean="0"/>
              <a:pPr/>
              <a:t>‹N°›</a:t>
            </a:fld>
            <a:endParaRPr lang="fr-FR" dirty="0"/>
          </a:p>
        </p:txBody>
      </p:sp>
      <p:grpSp>
        <p:nvGrpSpPr>
          <p:cNvPr id="30" name="Groupe 29">
            <a:extLst>
              <a:ext uri="{FF2B5EF4-FFF2-40B4-BE49-F238E27FC236}">
                <a16:creationId xmlns:a16="http://schemas.microsoft.com/office/drawing/2014/main" id="{FD515B4F-D5A1-9C44-A9B0-05A368C74A41}"/>
              </a:ext>
            </a:extLst>
          </p:cNvPr>
          <p:cNvGrpSpPr/>
          <p:nvPr userDrawn="1"/>
        </p:nvGrpSpPr>
        <p:grpSpPr>
          <a:xfrm rot="18700920">
            <a:off x="-1099222" y="-726919"/>
            <a:ext cx="8774329" cy="8774329"/>
            <a:chOff x="700440" y="-1237689"/>
            <a:chExt cx="7598733" cy="7598733"/>
          </a:xfrm>
        </p:grpSpPr>
        <p:sp>
          <p:nvSpPr>
            <p:cNvPr id="31" name="Arc 30">
              <a:extLst>
                <a:ext uri="{FF2B5EF4-FFF2-40B4-BE49-F238E27FC236}">
                  <a16:creationId xmlns:a16="http://schemas.microsoft.com/office/drawing/2014/main" id="{F61333D1-43E1-3F48-9290-FD33CFEC7C81}"/>
                </a:ext>
              </a:extLst>
            </p:cNvPr>
            <p:cNvSpPr/>
            <p:nvPr/>
          </p:nvSpPr>
          <p:spPr>
            <a:xfrm flipH="1">
              <a:off x="700440" y="-1237689"/>
              <a:ext cx="7598733" cy="7598733"/>
            </a:xfrm>
            <a:prstGeom prst="arc">
              <a:avLst>
                <a:gd name="adj1" fmla="val 14610664"/>
                <a:gd name="adj2" fmla="val 5164971"/>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3" name="Arc 32">
              <a:extLst>
                <a:ext uri="{FF2B5EF4-FFF2-40B4-BE49-F238E27FC236}">
                  <a16:creationId xmlns:a16="http://schemas.microsoft.com/office/drawing/2014/main" id="{D74B5280-A830-A04C-9504-3FC1D5EDE917}"/>
                </a:ext>
              </a:extLst>
            </p:cNvPr>
            <p:cNvSpPr/>
            <p:nvPr/>
          </p:nvSpPr>
          <p:spPr>
            <a:xfrm flipH="1">
              <a:off x="700440" y="-1237689"/>
              <a:ext cx="7598733" cy="7598733"/>
            </a:xfrm>
            <a:prstGeom prst="arc">
              <a:avLst>
                <a:gd name="adj1" fmla="val 1123635"/>
                <a:gd name="adj2" fmla="val 1617324"/>
              </a:avLst>
            </a:prstGeom>
            <a:ln w="101600" cap="rnd">
              <a:solidFill>
                <a:srgbClr val="F1898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4" name="Arc 33">
              <a:extLst>
                <a:ext uri="{FF2B5EF4-FFF2-40B4-BE49-F238E27FC236}">
                  <a16:creationId xmlns:a16="http://schemas.microsoft.com/office/drawing/2014/main" id="{4446AF57-D060-9F42-B84B-5957EA7BDFB4}"/>
                </a:ext>
              </a:extLst>
            </p:cNvPr>
            <p:cNvSpPr/>
            <p:nvPr/>
          </p:nvSpPr>
          <p:spPr>
            <a:xfrm flipH="1">
              <a:off x="1042887" y="-905616"/>
              <a:ext cx="6921054" cy="6921054"/>
            </a:xfrm>
            <a:prstGeom prst="arc">
              <a:avLst>
                <a:gd name="adj1" fmla="val 14610664"/>
                <a:gd name="adj2" fmla="val 1899149"/>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6" name="Arc 35">
              <a:extLst>
                <a:ext uri="{FF2B5EF4-FFF2-40B4-BE49-F238E27FC236}">
                  <a16:creationId xmlns:a16="http://schemas.microsoft.com/office/drawing/2014/main" id="{AD127CC9-1936-1B46-B0D3-61F9D2A2C1CC}"/>
                </a:ext>
              </a:extLst>
            </p:cNvPr>
            <p:cNvSpPr/>
            <p:nvPr/>
          </p:nvSpPr>
          <p:spPr>
            <a:xfrm flipH="1">
              <a:off x="1042887" y="-905616"/>
              <a:ext cx="6921054" cy="6921054"/>
            </a:xfrm>
            <a:prstGeom prst="arc">
              <a:avLst>
                <a:gd name="adj1" fmla="val 21465926"/>
                <a:gd name="adj2" fmla="val 521116"/>
              </a:avLst>
            </a:prstGeom>
            <a:ln w="101600" cap="rnd">
              <a:solidFill>
                <a:srgbClr val="3C77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7" name="Arc 36">
              <a:extLst>
                <a:ext uri="{FF2B5EF4-FFF2-40B4-BE49-F238E27FC236}">
                  <a16:creationId xmlns:a16="http://schemas.microsoft.com/office/drawing/2014/main" id="{7E1FD4B2-4CF5-1946-AA24-9945FE971DDA}"/>
                </a:ext>
              </a:extLst>
            </p:cNvPr>
            <p:cNvSpPr/>
            <p:nvPr/>
          </p:nvSpPr>
          <p:spPr>
            <a:xfrm flipH="1">
              <a:off x="1402362" y="-555499"/>
              <a:ext cx="6205171" cy="6205171"/>
            </a:xfrm>
            <a:prstGeom prst="arc">
              <a:avLst>
                <a:gd name="adj1" fmla="val 13742526"/>
                <a:gd name="adj2" fmla="val 6097441"/>
              </a:avLst>
            </a:prstGeom>
            <a:ln w="101600" cap="rnd">
              <a:solidFill>
                <a:srgbClr val="A8BEC1">
                  <a:alpha val="51765"/>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8" name="Arc 37">
              <a:extLst>
                <a:ext uri="{FF2B5EF4-FFF2-40B4-BE49-F238E27FC236}">
                  <a16:creationId xmlns:a16="http://schemas.microsoft.com/office/drawing/2014/main" id="{DA7F120E-3408-DE4F-9411-C8AF6D781C55}"/>
                </a:ext>
              </a:extLst>
            </p:cNvPr>
            <p:cNvSpPr/>
            <p:nvPr/>
          </p:nvSpPr>
          <p:spPr>
            <a:xfrm flipH="1">
              <a:off x="1402362" y="-555499"/>
              <a:ext cx="6205171" cy="6205171"/>
            </a:xfrm>
            <a:prstGeom prst="arc">
              <a:avLst>
                <a:gd name="adj1" fmla="val 18557150"/>
                <a:gd name="adj2" fmla="val 19273318"/>
              </a:avLst>
            </a:prstGeom>
            <a:ln w="101600" cap="rnd">
              <a:solidFill>
                <a:srgbClr val="48B1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9" name="Arc 38">
              <a:extLst>
                <a:ext uri="{FF2B5EF4-FFF2-40B4-BE49-F238E27FC236}">
                  <a16:creationId xmlns:a16="http://schemas.microsoft.com/office/drawing/2014/main" id="{7756EC9C-8ED6-634B-B114-9787B61A70FB}"/>
                </a:ext>
              </a:extLst>
            </p:cNvPr>
            <p:cNvSpPr/>
            <p:nvPr/>
          </p:nvSpPr>
          <p:spPr>
            <a:xfrm flipH="1">
              <a:off x="1402362" y="-555499"/>
              <a:ext cx="6205171" cy="6205171"/>
            </a:xfrm>
            <a:prstGeom prst="arc">
              <a:avLst>
                <a:gd name="adj1" fmla="val 20547824"/>
                <a:gd name="adj2" fmla="val 364544"/>
              </a:avLst>
            </a:prstGeom>
            <a:ln w="101600" cap="rnd">
              <a:solidFill>
                <a:srgbClr val="3CBCD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0" name="Arc 39">
              <a:extLst>
                <a:ext uri="{FF2B5EF4-FFF2-40B4-BE49-F238E27FC236}">
                  <a16:creationId xmlns:a16="http://schemas.microsoft.com/office/drawing/2014/main" id="{DC5E3132-2ACE-3F4B-8983-F4B9E9E04C30}"/>
                </a:ext>
              </a:extLst>
            </p:cNvPr>
            <p:cNvSpPr/>
            <p:nvPr/>
          </p:nvSpPr>
          <p:spPr>
            <a:xfrm flipH="1">
              <a:off x="1811504" y="-77568"/>
              <a:ext cx="5308915" cy="5308915"/>
            </a:xfrm>
            <a:prstGeom prst="arc">
              <a:avLst>
                <a:gd name="adj1" fmla="val 13742526"/>
                <a:gd name="adj2" fmla="val 3271653"/>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1" name="Arc 40">
              <a:extLst>
                <a:ext uri="{FF2B5EF4-FFF2-40B4-BE49-F238E27FC236}">
                  <a16:creationId xmlns:a16="http://schemas.microsoft.com/office/drawing/2014/main" id="{2BDAA03A-FEBB-2343-BC5C-71556FEE27EC}"/>
                </a:ext>
              </a:extLst>
            </p:cNvPr>
            <p:cNvSpPr/>
            <p:nvPr/>
          </p:nvSpPr>
          <p:spPr>
            <a:xfrm flipH="1">
              <a:off x="1811504" y="-77568"/>
              <a:ext cx="5308915" cy="5308915"/>
            </a:xfrm>
            <a:prstGeom prst="arc">
              <a:avLst>
                <a:gd name="adj1" fmla="val 19554347"/>
                <a:gd name="adj2" fmla="val 20792099"/>
              </a:avLst>
            </a:prstGeom>
            <a:ln w="101600" cap="rnd">
              <a:solidFill>
                <a:srgbClr val="E9364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2" name="Arc 41">
              <a:extLst>
                <a:ext uri="{FF2B5EF4-FFF2-40B4-BE49-F238E27FC236}">
                  <a16:creationId xmlns:a16="http://schemas.microsoft.com/office/drawing/2014/main" id="{FF384343-01A9-E846-907A-9F05B8FC64B6}"/>
                </a:ext>
              </a:extLst>
            </p:cNvPr>
            <p:cNvSpPr/>
            <p:nvPr/>
          </p:nvSpPr>
          <p:spPr>
            <a:xfrm flipH="1">
              <a:off x="2348809" y="518171"/>
              <a:ext cx="4155403" cy="4155403"/>
            </a:xfrm>
            <a:prstGeom prst="arc">
              <a:avLst>
                <a:gd name="adj1" fmla="val 17678625"/>
                <a:gd name="adj2" fmla="val 6097441"/>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3" name="Arc 42">
              <a:extLst>
                <a:ext uri="{FF2B5EF4-FFF2-40B4-BE49-F238E27FC236}">
                  <a16:creationId xmlns:a16="http://schemas.microsoft.com/office/drawing/2014/main" id="{30E48BD9-6FC7-734B-AAF3-0ED82F662D2C}"/>
                </a:ext>
              </a:extLst>
            </p:cNvPr>
            <p:cNvSpPr/>
            <p:nvPr/>
          </p:nvSpPr>
          <p:spPr>
            <a:xfrm flipH="1">
              <a:off x="700440" y="-1237689"/>
              <a:ext cx="7598733" cy="7598733"/>
            </a:xfrm>
            <a:prstGeom prst="arc">
              <a:avLst>
                <a:gd name="adj1" fmla="val 19579267"/>
                <a:gd name="adj2" fmla="val 20392595"/>
              </a:avLst>
            </a:prstGeom>
            <a:ln w="101600" cap="rnd">
              <a:solidFill>
                <a:srgbClr val="A0BAD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4" name="Arc 43">
              <a:extLst>
                <a:ext uri="{FF2B5EF4-FFF2-40B4-BE49-F238E27FC236}">
                  <a16:creationId xmlns:a16="http://schemas.microsoft.com/office/drawing/2014/main" id="{81E59215-2B53-6049-8882-793C51362DEA}"/>
                </a:ext>
              </a:extLst>
            </p:cNvPr>
            <p:cNvSpPr/>
            <p:nvPr/>
          </p:nvSpPr>
          <p:spPr>
            <a:xfrm flipH="1">
              <a:off x="2729393" y="901403"/>
              <a:ext cx="3383725" cy="3383725"/>
            </a:xfrm>
            <a:prstGeom prst="arc">
              <a:avLst>
                <a:gd name="adj1" fmla="val 20180480"/>
                <a:gd name="adj2" fmla="val 6097441"/>
              </a:avLst>
            </a:prstGeom>
            <a:ln w="101600" cap="rnd">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5" name="Arc 44">
              <a:extLst>
                <a:ext uri="{FF2B5EF4-FFF2-40B4-BE49-F238E27FC236}">
                  <a16:creationId xmlns:a16="http://schemas.microsoft.com/office/drawing/2014/main" id="{EA99E1D3-2EEB-3D4A-96DC-30D3DA0A80C3}"/>
                </a:ext>
              </a:extLst>
            </p:cNvPr>
            <p:cNvSpPr/>
            <p:nvPr/>
          </p:nvSpPr>
          <p:spPr>
            <a:xfrm flipH="1">
              <a:off x="1402362" y="-555499"/>
              <a:ext cx="6205171" cy="6205171"/>
            </a:xfrm>
            <a:prstGeom prst="arc">
              <a:avLst>
                <a:gd name="adj1" fmla="val 916543"/>
                <a:gd name="adj2" fmla="val 1687913"/>
              </a:avLst>
            </a:prstGeom>
            <a:ln w="101600" cap="rnd">
              <a:solidFill>
                <a:srgbClr val="FFDF6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6" name="Arc 45">
              <a:extLst>
                <a:ext uri="{FF2B5EF4-FFF2-40B4-BE49-F238E27FC236}">
                  <a16:creationId xmlns:a16="http://schemas.microsoft.com/office/drawing/2014/main" id="{DC6B841F-CC0C-B04A-9003-730C689B3D11}"/>
                </a:ext>
              </a:extLst>
            </p:cNvPr>
            <p:cNvSpPr/>
            <p:nvPr/>
          </p:nvSpPr>
          <p:spPr>
            <a:xfrm flipH="1">
              <a:off x="3171925" y="1335817"/>
              <a:ext cx="2495791" cy="2495791"/>
            </a:xfrm>
            <a:prstGeom prst="arc">
              <a:avLst>
                <a:gd name="adj1" fmla="val 15702285"/>
                <a:gd name="adj2" fmla="val 3320996"/>
              </a:avLst>
            </a:prstGeom>
            <a:ln w="101600" cap="rnd">
              <a:solidFill>
                <a:srgbClr val="F2861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7" name="Arc 46">
              <a:extLst>
                <a:ext uri="{FF2B5EF4-FFF2-40B4-BE49-F238E27FC236}">
                  <a16:creationId xmlns:a16="http://schemas.microsoft.com/office/drawing/2014/main" id="{2456659A-45AE-534A-AB47-A3002AF673D9}"/>
                </a:ext>
              </a:extLst>
            </p:cNvPr>
            <p:cNvSpPr/>
            <p:nvPr/>
          </p:nvSpPr>
          <p:spPr>
            <a:xfrm flipH="1">
              <a:off x="2348809" y="518171"/>
              <a:ext cx="4155403" cy="4155403"/>
            </a:xfrm>
            <a:prstGeom prst="arc">
              <a:avLst>
                <a:gd name="adj1" fmla="val 20774974"/>
                <a:gd name="adj2" fmla="val 416141"/>
              </a:avLst>
            </a:prstGeom>
            <a:ln w="101600" cap="rnd">
              <a:solidFill>
                <a:srgbClr val="6C479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8" name="Arc 47">
              <a:extLst>
                <a:ext uri="{FF2B5EF4-FFF2-40B4-BE49-F238E27FC236}">
                  <a16:creationId xmlns:a16="http://schemas.microsoft.com/office/drawing/2014/main" id="{644A67A1-5FBC-5549-814A-B4D0B0D717D2}"/>
                </a:ext>
              </a:extLst>
            </p:cNvPr>
            <p:cNvSpPr/>
            <p:nvPr userDrawn="1"/>
          </p:nvSpPr>
          <p:spPr>
            <a:xfrm flipH="1">
              <a:off x="1811504" y="-77568"/>
              <a:ext cx="5308915" cy="5308915"/>
            </a:xfrm>
            <a:prstGeom prst="arc">
              <a:avLst>
                <a:gd name="adj1" fmla="val 3654337"/>
                <a:gd name="adj2" fmla="val 5234416"/>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9" name="Arc 48">
              <a:extLst>
                <a:ext uri="{FF2B5EF4-FFF2-40B4-BE49-F238E27FC236}">
                  <a16:creationId xmlns:a16="http://schemas.microsoft.com/office/drawing/2014/main" id="{424F2E24-BC96-104B-AEF3-8DFEC6F8F217}"/>
                </a:ext>
              </a:extLst>
            </p:cNvPr>
            <p:cNvSpPr/>
            <p:nvPr userDrawn="1"/>
          </p:nvSpPr>
          <p:spPr>
            <a:xfrm flipH="1">
              <a:off x="1042887" y="-905616"/>
              <a:ext cx="6921054" cy="6921054"/>
            </a:xfrm>
            <a:prstGeom prst="arc">
              <a:avLst>
                <a:gd name="adj1" fmla="val 2240037"/>
                <a:gd name="adj2" fmla="val 4690565"/>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0" name="Arc 49">
              <a:extLst>
                <a:ext uri="{FF2B5EF4-FFF2-40B4-BE49-F238E27FC236}">
                  <a16:creationId xmlns:a16="http://schemas.microsoft.com/office/drawing/2014/main" id="{DE0E0422-50B3-6949-B89D-EC1F15D50146}"/>
                </a:ext>
              </a:extLst>
            </p:cNvPr>
            <p:cNvSpPr/>
            <p:nvPr userDrawn="1"/>
          </p:nvSpPr>
          <p:spPr>
            <a:xfrm flipH="1">
              <a:off x="700440" y="-1237689"/>
              <a:ext cx="7598733" cy="7598733"/>
            </a:xfrm>
            <a:prstGeom prst="arc">
              <a:avLst>
                <a:gd name="adj1" fmla="val 5429071"/>
                <a:gd name="adj2" fmla="val 6325440"/>
              </a:avLst>
            </a:prstGeom>
            <a:ln w="101600"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sp>
        <p:nvSpPr>
          <p:cNvPr id="51" name="Espace réservé du texte 103">
            <a:extLst>
              <a:ext uri="{FF2B5EF4-FFF2-40B4-BE49-F238E27FC236}">
                <a16:creationId xmlns:a16="http://schemas.microsoft.com/office/drawing/2014/main" id="{BC6CBFEC-6B5A-F44A-ACDA-1290043E0479}"/>
              </a:ext>
            </a:extLst>
          </p:cNvPr>
          <p:cNvSpPr>
            <a:spLocks noGrp="1"/>
          </p:cNvSpPr>
          <p:nvPr>
            <p:ph type="body" sz="quarter" idx="12" hasCustomPrompt="1"/>
          </p:nvPr>
        </p:nvSpPr>
        <p:spPr>
          <a:xfrm>
            <a:off x="2677431" y="3287021"/>
            <a:ext cx="6209258" cy="1259623"/>
          </a:xfrm>
        </p:spPr>
        <p:txBody>
          <a:bodyPr/>
          <a:lstStyle>
            <a:lvl1pPr>
              <a:defRPr sz="2800" b="1" i="0" cap="all" baseline="0">
                <a:solidFill>
                  <a:schemeClr val="bg1"/>
                </a:solidFill>
                <a:latin typeface="Segoe UI" panose="020B0502040204020203" pitchFamily="34" charset="0"/>
                <a:cs typeface="Segoe UI" panose="020B0502040204020203" pitchFamily="34" charset="0"/>
              </a:defRPr>
            </a:lvl1pPr>
            <a:lvl2pPr>
              <a:defRPr sz="1400" b="0" i="0" cap="all" baseline="0">
                <a:solidFill>
                  <a:schemeClr val="bg2"/>
                </a:solidFill>
                <a:latin typeface="Segoe UI Semilight" panose="020B0402040204020203" pitchFamily="34" charset="0"/>
                <a:cs typeface="Segoe UI Semilight" panose="020B0402040204020203" pitchFamily="34" charset="0"/>
              </a:defRPr>
            </a:lvl2pPr>
          </a:lstStyle>
          <a:p>
            <a:pPr lvl="0"/>
            <a:r>
              <a:rPr lang="fr-FR"/>
              <a:t>TITRE</a:t>
            </a:r>
          </a:p>
          <a:p>
            <a:pPr lvl="1"/>
            <a:r>
              <a:rPr lang="fr-FR"/>
              <a:t>Soutitre</a:t>
            </a:r>
          </a:p>
        </p:txBody>
      </p:sp>
      <p:pic>
        <p:nvPicPr>
          <p:cNvPr id="24" name="Image 23">
            <a:extLst>
              <a:ext uri="{FF2B5EF4-FFF2-40B4-BE49-F238E27FC236}">
                <a16:creationId xmlns:a16="http://schemas.microsoft.com/office/drawing/2014/main" id="{5DA13446-6078-D449-BD6A-801AFA6E0F5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75818" y="5798782"/>
            <a:ext cx="1757826" cy="856756"/>
          </a:xfrm>
          <a:prstGeom prst="rect">
            <a:avLst/>
          </a:prstGeom>
        </p:spPr>
      </p:pic>
    </p:spTree>
    <p:extLst>
      <p:ext uri="{BB962C8B-B14F-4D97-AF65-F5344CB8AC3E}">
        <p14:creationId xmlns:p14="http://schemas.microsoft.com/office/powerpoint/2010/main" val="227827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formatif">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309449" y="2007747"/>
            <a:ext cx="3215115" cy="2404495"/>
          </a:xfrm>
        </p:spPr>
        <p:txBody>
          <a:bodyPr anchor="ctr" anchorCtr="0"/>
          <a:lstStyle>
            <a:lvl1pPr>
              <a:defRPr>
                <a:solidFill>
                  <a:srgbClr val="F2861F"/>
                </a:solidFill>
              </a:defRPr>
            </a:lvl1pPr>
          </a:lstStyle>
          <a:p>
            <a:r>
              <a:rPr lang="fr-FR"/>
              <a:t>Cliquez et modifiez le titre</a:t>
            </a:r>
          </a:p>
        </p:txBody>
      </p:sp>
      <p:sp>
        <p:nvSpPr>
          <p:cNvPr id="3" name="Espace réservé du numéro de diapositive 2"/>
          <p:cNvSpPr>
            <a:spLocks noGrp="1"/>
          </p:cNvSpPr>
          <p:nvPr>
            <p:ph type="sldNum" sz="quarter" idx="10"/>
          </p:nvPr>
        </p:nvSpPr>
        <p:spPr/>
        <p:txBody>
          <a:bodyPr/>
          <a:lstStyle/>
          <a:p>
            <a:fld id="{E97D5D8F-EC9D-E14D-BFE3-832F09A75607}" type="slidenum">
              <a:rPr lang="fr-FR" smtClean="0"/>
              <a:pPr/>
              <a:t>‹N°›</a:t>
            </a:fld>
            <a:endParaRPr lang="fr-FR" dirty="0"/>
          </a:p>
        </p:txBody>
      </p:sp>
      <p:sp>
        <p:nvSpPr>
          <p:cNvPr id="90" name="Espace réservé du pied de page 43"/>
          <p:cNvSpPr>
            <a:spLocks noGrp="1"/>
          </p:cNvSpPr>
          <p:nvPr>
            <p:ph type="ftr" sz="quarter" idx="3"/>
          </p:nvPr>
        </p:nvSpPr>
        <p:spPr>
          <a:xfrm>
            <a:off x="3572025" y="6396605"/>
            <a:ext cx="7624710" cy="324872"/>
          </a:xfrm>
          <a:prstGeom prst="rect">
            <a:avLst/>
          </a:prstGeom>
        </p:spPr>
        <p:txBody>
          <a:bodyPr vert="horz" lIns="0" tIns="0" rIns="0" bIns="0" rtlCol="0" anchor="b" anchorCtr="0"/>
          <a:lstStyle>
            <a:lvl1pPr algn="r">
              <a:defRPr sz="900">
                <a:solidFill>
                  <a:schemeClr val="bg2">
                    <a:lumMod val="60000"/>
                    <a:lumOff val="40000"/>
                  </a:schemeClr>
                </a:solidFill>
                <a:latin typeface="Segoe UI"/>
              </a:defRPr>
            </a:lvl1pPr>
          </a:lstStyle>
          <a:p>
            <a:endParaRPr lang="fr-FR" dirty="0"/>
          </a:p>
        </p:txBody>
      </p:sp>
      <p:grpSp>
        <p:nvGrpSpPr>
          <p:cNvPr id="27" name="Groupe 26">
            <a:extLst>
              <a:ext uri="{FF2B5EF4-FFF2-40B4-BE49-F238E27FC236}">
                <a16:creationId xmlns:a16="http://schemas.microsoft.com/office/drawing/2014/main" id="{50FA6F18-B628-644C-B912-0CC07EEA6AD8}"/>
              </a:ext>
            </a:extLst>
          </p:cNvPr>
          <p:cNvGrpSpPr/>
          <p:nvPr userDrawn="1"/>
        </p:nvGrpSpPr>
        <p:grpSpPr>
          <a:xfrm flipH="1">
            <a:off x="316128" y="-654089"/>
            <a:ext cx="8098296" cy="8098296"/>
            <a:chOff x="4131498" y="2371508"/>
            <a:chExt cx="2300771" cy="2300771"/>
          </a:xfrm>
        </p:grpSpPr>
        <p:sp>
          <p:nvSpPr>
            <p:cNvPr id="32" name="Arc 31">
              <a:extLst>
                <a:ext uri="{FF2B5EF4-FFF2-40B4-BE49-F238E27FC236}">
                  <a16:creationId xmlns:a16="http://schemas.microsoft.com/office/drawing/2014/main" id="{3ABBD419-FBF1-934C-B1EC-E150B1249706}"/>
                </a:ext>
              </a:extLst>
            </p:cNvPr>
            <p:cNvSpPr/>
            <p:nvPr/>
          </p:nvSpPr>
          <p:spPr>
            <a:xfrm>
              <a:off x="4131498" y="2371508"/>
              <a:ext cx="2300771" cy="2300771"/>
            </a:xfrm>
            <a:prstGeom prst="arc">
              <a:avLst>
                <a:gd name="adj1" fmla="val 14610664"/>
                <a:gd name="adj2" fmla="val 7147202"/>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3" name="Arc 32">
              <a:extLst>
                <a:ext uri="{FF2B5EF4-FFF2-40B4-BE49-F238E27FC236}">
                  <a16:creationId xmlns:a16="http://schemas.microsoft.com/office/drawing/2014/main" id="{03008A7C-5CF9-D34E-84D6-03C129E6A073}"/>
                </a:ext>
              </a:extLst>
            </p:cNvPr>
            <p:cNvSpPr/>
            <p:nvPr/>
          </p:nvSpPr>
          <p:spPr>
            <a:xfrm>
              <a:off x="4131498" y="2371508"/>
              <a:ext cx="2300771" cy="2300771"/>
            </a:xfrm>
            <a:prstGeom prst="arc">
              <a:avLst>
                <a:gd name="adj1" fmla="val 14615675"/>
                <a:gd name="adj2" fmla="val 18853246"/>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4" name="Arc 33">
              <a:extLst>
                <a:ext uri="{FF2B5EF4-FFF2-40B4-BE49-F238E27FC236}">
                  <a16:creationId xmlns:a16="http://schemas.microsoft.com/office/drawing/2014/main" id="{18B94ABE-217B-4147-8FE6-6A0D991F8AE2}"/>
                </a:ext>
              </a:extLst>
            </p:cNvPr>
            <p:cNvSpPr/>
            <p:nvPr/>
          </p:nvSpPr>
          <p:spPr>
            <a:xfrm>
              <a:off x="4131498" y="2371508"/>
              <a:ext cx="2300771" cy="2300771"/>
            </a:xfrm>
            <a:prstGeom prst="arc">
              <a:avLst>
                <a:gd name="adj1" fmla="val 1123635"/>
                <a:gd name="adj2" fmla="val 3028918"/>
              </a:avLst>
            </a:prstGeom>
            <a:ln w="66675" cap="rnd">
              <a:solidFill>
                <a:srgbClr val="F1898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5" name="Arc 34">
              <a:extLst>
                <a:ext uri="{FF2B5EF4-FFF2-40B4-BE49-F238E27FC236}">
                  <a16:creationId xmlns:a16="http://schemas.microsoft.com/office/drawing/2014/main" id="{CCB12B88-C55F-ED48-B762-4CF1F4CAEC46}"/>
                </a:ext>
              </a:extLst>
            </p:cNvPr>
            <p:cNvSpPr/>
            <p:nvPr/>
          </p:nvSpPr>
          <p:spPr>
            <a:xfrm>
              <a:off x="4173356" y="2420888"/>
              <a:ext cx="2206226" cy="2206226"/>
            </a:xfrm>
            <a:prstGeom prst="arc">
              <a:avLst>
                <a:gd name="adj1" fmla="val 14610664"/>
                <a:gd name="adj2" fmla="val 7699205"/>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6" name="Arc 35">
              <a:extLst>
                <a:ext uri="{FF2B5EF4-FFF2-40B4-BE49-F238E27FC236}">
                  <a16:creationId xmlns:a16="http://schemas.microsoft.com/office/drawing/2014/main" id="{BC3B1541-96D1-0B4B-8865-9DE4D5CA1B35}"/>
                </a:ext>
              </a:extLst>
            </p:cNvPr>
            <p:cNvSpPr/>
            <p:nvPr/>
          </p:nvSpPr>
          <p:spPr>
            <a:xfrm>
              <a:off x="4173356" y="2420888"/>
              <a:ext cx="2206226" cy="2206226"/>
            </a:xfrm>
            <a:prstGeom prst="arc">
              <a:avLst>
                <a:gd name="adj1" fmla="val 14615675"/>
                <a:gd name="adj2" fmla="val 18853246"/>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7" name="Arc 36">
              <a:extLst>
                <a:ext uri="{FF2B5EF4-FFF2-40B4-BE49-F238E27FC236}">
                  <a16:creationId xmlns:a16="http://schemas.microsoft.com/office/drawing/2014/main" id="{36CAE722-2A36-F64D-B03F-0F900475400C}"/>
                </a:ext>
              </a:extLst>
            </p:cNvPr>
            <p:cNvSpPr/>
            <p:nvPr/>
          </p:nvSpPr>
          <p:spPr>
            <a:xfrm>
              <a:off x="4173356" y="2420888"/>
              <a:ext cx="2206226" cy="2206226"/>
            </a:xfrm>
            <a:prstGeom prst="arc">
              <a:avLst>
                <a:gd name="adj1" fmla="val 21465926"/>
                <a:gd name="adj2" fmla="val 1951594"/>
              </a:avLst>
            </a:prstGeom>
            <a:ln w="66675" cap="rnd">
              <a:solidFill>
                <a:srgbClr val="3C77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8" name="Arc 37">
              <a:extLst>
                <a:ext uri="{FF2B5EF4-FFF2-40B4-BE49-F238E27FC236}">
                  <a16:creationId xmlns:a16="http://schemas.microsoft.com/office/drawing/2014/main" id="{BD23967B-7837-5C46-903F-99BD4978DC28}"/>
                </a:ext>
              </a:extLst>
            </p:cNvPr>
            <p:cNvSpPr/>
            <p:nvPr/>
          </p:nvSpPr>
          <p:spPr>
            <a:xfrm>
              <a:off x="4214598" y="2472255"/>
              <a:ext cx="2110635" cy="2110635"/>
            </a:xfrm>
            <a:prstGeom prst="arc">
              <a:avLst>
                <a:gd name="adj1" fmla="val 15420750"/>
                <a:gd name="adj2" fmla="val 18526861"/>
              </a:avLst>
            </a:prstGeom>
            <a:ln w="66675" cap="rnd">
              <a:solidFill>
                <a:srgbClr val="48B1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9" name="Arc 38">
              <a:extLst>
                <a:ext uri="{FF2B5EF4-FFF2-40B4-BE49-F238E27FC236}">
                  <a16:creationId xmlns:a16="http://schemas.microsoft.com/office/drawing/2014/main" id="{95114C6B-EB71-D746-AF4A-C9033F411B88}"/>
                </a:ext>
              </a:extLst>
            </p:cNvPr>
            <p:cNvSpPr/>
            <p:nvPr/>
          </p:nvSpPr>
          <p:spPr>
            <a:xfrm>
              <a:off x="4214598" y="2472255"/>
              <a:ext cx="2110635" cy="2110635"/>
            </a:xfrm>
            <a:prstGeom prst="arc">
              <a:avLst>
                <a:gd name="adj1" fmla="val 20547824"/>
                <a:gd name="adj2" fmla="val 364544"/>
              </a:avLst>
            </a:prstGeom>
            <a:ln w="66675" cap="rnd">
              <a:solidFill>
                <a:srgbClr val="3CBCD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0" name="Arc 39">
              <a:extLst>
                <a:ext uri="{FF2B5EF4-FFF2-40B4-BE49-F238E27FC236}">
                  <a16:creationId xmlns:a16="http://schemas.microsoft.com/office/drawing/2014/main" id="{EF396A49-3A04-EB42-80F6-0A3AC3105811}"/>
                </a:ext>
              </a:extLst>
            </p:cNvPr>
            <p:cNvSpPr/>
            <p:nvPr/>
          </p:nvSpPr>
          <p:spPr>
            <a:xfrm>
              <a:off x="4131498" y="2371508"/>
              <a:ext cx="2300771" cy="2300771"/>
            </a:xfrm>
            <a:prstGeom prst="arc">
              <a:avLst>
                <a:gd name="adj1" fmla="val 18561785"/>
                <a:gd name="adj2" fmla="val 20974012"/>
              </a:avLst>
            </a:prstGeom>
            <a:ln w="66675" cap="rnd">
              <a:solidFill>
                <a:srgbClr val="A0BAD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1" name="Arc 40">
              <a:extLst>
                <a:ext uri="{FF2B5EF4-FFF2-40B4-BE49-F238E27FC236}">
                  <a16:creationId xmlns:a16="http://schemas.microsoft.com/office/drawing/2014/main" id="{02613640-E3C6-5348-8774-54B1D6EB4615}"/>
                </a:ext>
              </a:extLst>
            </p:cNvPr>
            <p:cNvSpPr/>
            <p:nvPr/>
          </p:nvSpPr>
          <p:spPr>
            <a:xfrm>
              <a:off x="4214598" y="2472255"/>
              <a:ext cx="2110635" cy="2110635"/>
            </a:xfrm>
            <a:prstGeom prst="arc">
              <a:avLst>
                <a:gd name="adj1" fmla="val 3004013"/>
                <a:gd name="adj2" fmla="val 5097892"/>
              </a:avLst>
            </a:prstGeom>
            <a:ln w="66675" cap="rnd">
              <a:solidFill>
                <a:srgbClr val="FFDF6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pic>
        <p:nvPicPr>
          <p:cNvPr id="5" name="Image 4">
            <a:extLst>
              <a:ext uri="{FF2B5EF4-FFF2-40B4-BE49-F238E27FC236}">
                <a16:creationId xmlns:a16="http://schemas.microsoft.com/office/drawing/2014/main" id="{3E641162-5866-BE4C-956A-88D6C36BF7F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62025" y="6411903"/>
            <a:ext cx="633014" cy="308528"/>
          </a:xfrm>
          <a:prstGeom prst="rect">
            <a:avLst/>
          </a:prstGeom>
        </p:spPr>
      </p:pic>
    </p:spTree>
    <p:extLst>
      <p:ext uri="{BB962C8B-B14F-4D97-AF65-F5344CB8AC3E}">
        <p14:creationId xmlns:p14="http://schemas.microsoft.com/office/powerpoint/2010/main" val="423628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Majeur">
    <p:bg>
      <p:bgPr>
        <a:solidFill>
          <a:srgbClr val="CAD5D7"/>
        </a:solidFill>
        <a:effectLst/>
      </p:bgPr>
    </p:bg>
    <p:spTree>
      <p:nvGrpSpPr>
        <p:cNvPr id="1" name=""/>
        <p:cNvGrpSpPr/>
        <p:nvPr/>
      </p:nvGrpSpPr>
      <p:grpSpPr>
        <a:xfrm>
          <a:off x="0" y="0"/>
          <a:ext cx="0" cy="0"/>
          <a:chOff x="0" y="0"/>
          <a:chExt cx="0" cy="0"/>
        </a:xfrm>
      </p:grpSpPr>
      <p:sp>
        <p:nvSpPr>
          <p:cNvPr id="83" name="Arrondir un rectangle avec un coin du même côté 82"/>
          <p:cNvSpPr/>
          <p:nvPr userDrawn="1"/>
        </p:nvSpPr>
        <p:spPr>
          <a:xfrm rot="16200000" flipH="1">
            <a:off x="4646600" y="-684227"/>
            <a:ext cx="6858000" cy="8226454"/>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title" hasCustomPrompt="1"/>
          </p:nvPr>
        </p:nvSpPr>
        <p:spPr>
          <a:xfrm>
            <a:off x="480739" y="830976"/>
            <a:ext cx="3652537" cy="1871014"/>
          </a:xfrm>
        </p:spPr>
        <p:txBody>
          <a:bodyPr anchor="t" anchorCtr="0"/>
          <a:lstStyle>
            <a:lvl1pPr>
              <a:defRPr>
                <a:solidFill>
                  <a:schemeClr val="bg1"/>
                </a:solidFill>
              </a:defRPr>
            </a:lvl1pPr>
          </a:lstStyle>
          <a:p>
            <a:r>
              <a:rPr lang="fr-FR"/>
              <a:t>Cliquez et modifiez le titre</a:t>
            </a:r>
          </a:p>
        </p:txBody>
      </p:sp>
      <p:sp>
        <p:nvSpPr>
          <p:cNvPr id="3" name="Espace réservé du numéro de diapositive 2"/>
          <p:cNvSpPr>
            <a:spLocks noGrp="1"/>
          </p:cNvSpPr>
          <p:nvPr>
            <p:ph type="sldNum" sz="quarter" idx="10"/>
          </p:nvPr>
        </p:nvSpPr>
        <p:spPr/>
        <p:txBody>
          <a:bodyPr/>
          <a:lstStyle/>
          <a:p>
            <a:fld id="{E97D5D8F-EC9D-E14D-BFE3-832F09A75607}" type="slidenum">
              <a:rPr lang="fr-FR" smtClean="0"/>
              <a:t>‹N°›</a:t>
            </a:fld>
            <a:endParaRPr lang="fr-FR" dirty="0"/>
          </a:p>
        </p:txBody>
      </p:sp>
      <p:sp>
        <p:nvSpPr>
          <p:cNvPr id="5" name="Espace réservé du texte 4"/>
          <p:cNvSpPr>
            <a:spLocks noGrp="1"/>
          </p:cNvSpPr>
          <p:nvPr>
            <p:ph type="body" sz="quarter" idx="11"/>
          </p:nvPr>
        </p:nvSpPr>
        <p:spPr>
          <a:xfrm>
            <a:off x="5369164" y="1738855"/>
            <a:ext cx="6063842" cy="3668444"/>
          </a:xfrm>
        </p:spPr>
        <p:txBody>
          <a:bodyPr/>
          <a:lstStyle>
            <a:lvl1pPr>
              <a:defRPr sz="1600" b="1" i="0">
                <a:solidFill>
                  <a:srgbClr val="F2861F"/>
                </a:solidFill>
                <a:latin typeface="Segoe UI" panose="020B0502040204020203" pitchFamily="34" charset="0"/>
                <a:cs typeface="Segoe UI" panose="020B0502040204020203" pitchFamily="34" charset="0"/>
              </a:defRPr>
            </a:lvl1pPr>
            <a:lvl2pPr>
              <a:defRPr sz="12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3" name="Espace réservé du pied de page 43"/>
          <p:cNvSpPr>
            <a:spLocks noGrp="1"/>
          </p:cNvSpPr>
          <p:nvPr>
            <p:ph type="ftr" sz="quarter" idx="3"/>
          </p:nvPr>
        </p:nvSpPr>
        <p:spPr>
          <a:xfrm>
            <a:off x="3572025" y="6396605"/>
            <a:ext cx="7624710" cy="324872"/>
          </a:xfrm>
          <a:prstGeom prst="rect">
            <a:avLst/>
          </a:prstGeom>
        </p:spPr>
        <p:txBody>
          <a:bodyPr vert="horz" lIns="0" tIns="0" rIns="0" bIns="0" rtlCol="0" anchor="b" anchorCtr="0"/>
          <a:lstStyle>
            <a:lvl1pPr algn="r">
              <a:defRPr sz="900">
                <a:solidFill>
                  <a:schemeClr val="bg2">
                    <a:lumMod val="60000"/>
                    <a:lumOff val="40000"/>
                  </a:schemeClr>
                </a:solidFill>
                <a:latin typeface="Segoe UI"/>
              </a:defRPr>
            </a:lvl1pPr>
          </a:lstStyle>
          <a:p>
            <a:endParaRPr lang="fr-FR" dirty="0"/>
          </a:p>
        </p:txBody>
      </p:sp>
      <p:grpSp>
        <p:nvGrpSpPr>
          <p:cNvPr id="72" name="Groupe 71">
            <a:extLst>
              <a:ext uri="{FF2B5EF4-FFF2-40B4-BE49-F238E27FC236}">
                <a16:creationId xmlns:a16="http://schemas.microsoft.com/office/drawing/2014/main" id="{2D3EBCC5-4027-3A4C-A23A-F360F525023D}"/>
              </a:ext>
            </a:extLst>
          </p:cNvPr>
          <p:cNvGrpSpPr/>
          <p:nvPr userDrawn="1"/>
        </p:nvGrpSpPr>
        <p:grpSpPr>
          <a:xfrm flipH="1">
            <a:off x="3474743" y="-468694"/>
            <a:ext cx="7764016" cy="7764016"/>
            <a:chOff x="4131498" y="2371508"/>
            <a:chExt cx="2300771" cy="2300771"/>
          </a:xfrm>
        </p:grpSpPr>
        <p:sp>
          <p:nvSpPr>
            <p:cNvPr id="73" name="Arc 72">
              <a:extLst>
                <a:ext uri="{FF2B5EF4-FFF2-40B4-BE49-F238E27FC236}">
                  <a16:creationId xmlns:a16="http://schemas.microsoft.com/office/drawing/2014/main" id="{9711E96C-0D5E-0345-B9D1-2184B25B35B6}"/>
                </a:ext>
              </a:extLst>
            </p:cNvPr>
            <p:cNvSpPr/>
            <p:nvPr/>
          </p:nvSpPr>
          <p:spPr>
            <a:xfrm>
              <a:off x="4131498" y="2371508"/>
              <a:ext cx="2300771" cy="2300771"/>
            </a:xfrm>
            <a:prstGeom prst="arc">
              <a:avLst>
                <a:gd name="adj1" fmla="val 15149074"/>
                <a:gd name="adj2" fmla="val 6667431"/>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4" name="Arc 73">
              <a:extLst>
                <a:ext uri="{FF2B5EF4-FFF2-40B4-BE49-F238E27FC236}">
                  <a16:creationId xmlns:a16="http://schemas.microsoft.com/office/drawing/2014/main" id="{31724119-FB17-7946-AAE3-99F0D4B7BF78}"/>
                </a:ext>
              </a:extLst>
            </p:cNvPr>
            <p:cNvSpPr/>
            <p:nvPr/>
          </p:nvSpPr>
          <p:spPr>
            <a:xfrm>
              <a:off x="4131498" y="2371508"/>
              <a:ext cx="2300771" cy="2300771"/>
            </a:xfrm>
            <a:prstGeom prst="arc">
              <a:avLst>
                <a:gd name="adj1" fmla="val 15202651"/>
                <a:gd name="adj2" fmla="val 18853246"/>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5" name="Arc 74">
              <a:extLst>
                <a:ext uri="{FF2B5EF4-FFF2-40B4-BE49-F238E27FC236}">
                  <a16:creationId xmlns:a16="http://schemas.microsoft.com/office/drawing/2014/main" id="{9CDFD4C6-92F7-DC45-B717-082EDC0C5668}"/>
                </a:ext>
              </a:extLst>
            </p:cNvPr>
            <p:cNvSpPr/>
            <p:nvPr/>
          </p:nvSpPr>
          <p:spPr>
            <a:xfrm>
              <a:off x="4131498" y="2371508"/>
              <a:ext cx="2300771" cy="2300771"/>
            </a:xfrm>
            <a:prstGeom prst="arc">
              <a:avLst>
                <a:gd name="adj1" fmla="val 1123635"/>
                <a:gd name="adj2" fmla="val 3028918"/>
              </a:avLst>
            </a:prstGeom>
            <a:ln w="66675" cap="rnd">
              <a:solidFill>
                <a:srgbClr val="F1898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6" name="Arc 75">
              <a:extLst>
                <a:ext uri="{FF2B5EF4-FFF2-40B4-BE49-F238E27FC236}">
                  <a16:creationId xmlns:a16="http://schemas.microsoft.com/office/drawing/2014/main" id="{4FEC8829-C47D-3842-8445-19F90DC75DB8}"/>
                </a:ext>
              </a:extLst>
            </p:cNvPr>
            <p:cNvSpPr/>
            <p:nvPr/>
          </p:nvSpPr>
          <p:spPr>
            <a:xfrm>
              <a:off x="4173356" y="2420888"/>
              <a:ext cx="2206226" cy="2206226"/>
            </a:xfrm>
            <a:prstGeom prst="arc">
              <a:avLst>
                <a:gd name="adj1" fmla="val 15181689"/>
                <a:gd name="adj2" fmla="val 6308713"/>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7" name="Arc 76">
              <a:extLst>
                <a:ext uri="{FF2B5EF4-FFF2-40B4-BE49-F238E27FC236}">
                  <a16:creationId xmlns:a16="http://schemas.microsoft.com/office/drawing/2014/main" id="{9A44F476-4759-204D-8983-D704C37A8BFA}"/>
                </a:ext>
              </a:extLst>
            </p:cNvPr>
            <p:cNvSpPr/>
            <p:nvPr/>
          </p:nvSpPr>
          <p:spPr>
            <a:xfrm>
              <a:off x="4173356" y="2420888"/>
              <a:ext cx="2206226" cy="2206226"/>
            </a:xfrm>
            <a:prstGeom prst="arc">
              <a:avLst>
                <a:gd name="adj1" fmla="val 15236837"/>
                <a:gd name="adj2" fmla="val 16964217"/>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8" name="Arc 77">
              <a:extLst>
                <a:ext uri="{FF2B5EF4-FFF2-40B4-BE49-F238E27FC236}">
                  <a16:creationId xmlns:a16="http://schemas.microsoft.com/office/drawing/2014/main" id="{06B60EB0-2A27-EF47-AD1D-7DEA5D52A009}"/>
                </a:ext>
              </a:extLst>
            </p:cNvPr>
            <p:cNvSpPr/>
            <p:nvPr/>
          </p:nvSpPr>
          <p:spPr>
            <a:xfrm>
              <a:off x="4173356" y="2420888"/>
              <a:ext cx="2206226" cy="2206226"/>
            </a:xfrm>
            <a:prstGeom prst="arc">
              <a:avLst>
                <a:gd name="adj1" fmla="val 21465926"/>
                <a:gd name="adj2" fmla="val 1951594"/>
              </a:avLst>
            </a:prstGeom>
            <a:ln w="66675" cap="rnd">
              <a:solidFill>
                <a:srgbClr val="3C77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9" name="Arc 78">
              <a:extLst>
                <a:ext uri="{FF2B5EF4-FFF2-40B4-BE49-F238E27FC236}">
                  <a16:creationId xmlns:a16="http://schemas.microsoft.com/office/drawing/2014/main" id="{28202F7D-569E-0B4C-BE0B-7ACC3F1B1BED}"/>
                </a:ext>
              </a:extLst>
            </p:cNvPr>
            <p:cNvSpPr/>
            <p:nvPr/>
          </p:nvSpPr>
          <p:spPr>
            <a:xfrm>
              <a:off x="4214598" y="2472255"/>
              <a:ext cx="2110635" cy="2110635"/>
            </a:xfrm>
            <a:prstGeom prst="arc">
              <a:avLst>
                <a:gd name="adj1" fmla="val 15989733"/>
                <a:gd name="adj2" fmla="val 18526861"/>
              </a:avLst>
            </a:prstGeom>
            <a:ln w="66675" cap="rnd">
              <a:solidFill>
                <a:srgbClr val="48B1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0" name="Arc 79">
              <a:extLst>
                <a:ext uri="{FF2B5EF4-FFF2-40B4-BE49-F238E27FC236}">
                  <a16:creationId xmlns:a16="http://schemas.microsoft.com/office/drawing/2014/main" id="{38D8B902-663B-A142-B178-1E43BDB16417}"/>
                </a:ext>
              </a:extLst>
            </p:cNvPr>
            <p:cNvSpPr/>
            <p:nvPr/>
          </p:nvSpPr>
          <p:spPr>
            <a:xfrm>
              <a:off x="4214598" y="2472255"/>
              <a:ext cx="2110635" cy="2110635"/>
            </a:xfrm>
            <a:prstGeom prst="arc">
              <a:avLst>
                <a:gd name="adj1" fmla="val 20547824"/>
                <a:gd name="adj2" fmla="val 364544"/>
              </a:avLst>
            </a:prstGeom>
            <a:ln w="66675" cap="rnd">
              <a:solidFill>
                <a:srgbClr val="3CBCD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1" name="Arc 80">
              <a:extLst>
                <a:ext uri="{FF2B5EF4-FFF2-40B4-BE49-F238E27FC236}">
                  <a16:creationId xmlns:a16="http://schemas.microsoft.com/office/drawing/2014/main" id="{B22C3466-5F6D-1248-A4C4-41EDF041247D}"/>
                </a:ext>
              </a:extLst>
            </p:cNvPr>
            <p:cNvSpPr/>
            <p:nvPr/>
          </p:nvSpPr>
          <p:spPr>
            <a:xfrm>
              <a:off x="4131498" y="2371508"/>
              <a:ext cx="2300771" cy="2300771"/>
            </a:xfrm>
            <a:prstGeom prst="arc">
              <a:avLst>
                <a:gd name="adj1" fmla="val 18561785"/>
                <a:gd name="adj2" fmla="val 20974012"/>
              </a:avLst>
            </a:prstGeom>
            <a:ln w="66675" cap="rnd">
              <a:solidFill>
                <a:srgbClr val="A0BAD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2" name="Arc 81">
              <a:extLst>
                <a:ext uri="{FF2B5EF4-FFF2-40B4-BE49-F238E27FC236}">
                  <a16:creationId xmlns:a16="http://schemas.microsoft.com/office/drawing/2014/main" id="{BAA3B46C-2237-924B-9473-1CDCC2B8099E}"/>
                </a:ext>
              </a:extLst>
            </p:cNvPr>
            <p:cNvSpPr/>
            <p:nvPr/>
          </p:nvSpPr>
          <p:spPr>
            <a:xfrm>
              <a:off x="4214598" y="2472255"/>
              <a:ext cx="2110635" cy="2110635"/>
            </a:xfrm>
            <a:prstGeom prst="arc">
              <a:avLst>
                <a:gd name="adj1" fmla="val 3004013"/>
                <a:gd name="adj2" fmla="val 5097892"/>
              </a:avLst>
            </a:prstGeom>
            <a:ln w="66675" cap="rnd">
              <a:solidFill>
                <a:srgbClr val="FFDF6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4" name="Arc 83">
              <a:extLst>
                <a:ext uri="{FF2B5EF4-FFF2-40B4-BE49-F238E27FC236}">
                  <a16:creationId xmlns:a16="http://schemas.microsoft.com/office/drawing/2014/main" id="{EF0F2113-D879-DA4D-BD95-F3C50533CBB8}"/>
                </a:ext>
              </a:extLst>
            </p:cNvPr>
            <p:cNvSpPr/>
            <p:nvPr userDrawn="1"/>
          </p:nvSpPr>
          <p:spPr>
            <a:xfrm>
              <a:off x="4173356" y="2420888"/>
              <a:ext cx="2206226" cy="2206226"/>
            </a:xfrm>
            <a:prstGeom prst="arc">
              <a:avLst>
                <a:gd name="adj1" fmla="val 18252074"/>
                <a:gd name="adj2" fmla="val 18853246"/>
              </a:avLst>
            </a:prstGeom>
            <a:ln w="66675" cap="rnd">
              <a:solidFill>
                <a:srgbClr val="E9364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5" name="Arc 84">
              <a:extLst>
                <a:ext uri="{FF2B5EF4-FFF2-40B4-BE49-F238E27FC236}">
                  <a16:creationId xmlns:a16="http://schemas.microsoft.com/office/drawing/2014/main" id="{5A9127D9-2343-464F-ACE5-31320EDE7127}"/>
                </a:ext>
              </a:extLst>
            </p:cNvPr>
            <p:cNvSpPr/>
            <p:nvPr userDrawn="1"/>
          </p:nvSpPr>
          <p:spPr>
            <a:xfrm>
              <a:off x="4173356" y="2420888"/>
              <a:ext cx="2206226" cy="2206226"/>
            </a:xfrm>
            <a:prstGeom prst="arc">
              <a:avLst>
                <a:gd name="adj1" fmla="val 2065155"/>
                <a:gd name="adj2" fmla="val 2369033"/>
              </a:avLst>
            </a:prstGeom>
            <a:ln w="66675" cap="rnd">
              <a:solidFill>
                <a:srgbClr val="6C479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pic>
        <p:nvPicPr>
          <p:cNvPr id="21" name="Image 20">
            <a:extLst>
              <a:ext uri="{FF2B5EF4-FFF2-40B4-BE49-F238E27FC236}">
                <a16:creationId xmlns:a16="http://schemas.microsoft.com/office/drawing/2014/main" id="{AFBDD9D9-9AC7-C444-B846-188510636E2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62025" y="6411903"/>
            <a:ext cx="633014" cy="308528"/>
          </a:xfrm>
          <a:prstGeom prst="rect">
            <a:avLst/>
          </a:prstGeom>
        </p:spPr>
      </p:pic>
    </p:spTree>
    <p:extLst>
      <p:ext uri="{BB962C8B-B14F-4D97-AF65-F5344CB8AC3E}">
        <p14:creationId xmlns:p14="http://schemas.microsoft.com/office/powerpoint/2010/main" val="299275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1 Colonne">
    <p:bg>
      <p:bgPr>
        <a:solidFill>
          <a:srgbClr val="CAD5D7"/>
        </a:solidFill>
        <a:effectLst/>
      </p:bgPr>
    </p:bg>
    <p:spTree>
      <p:nvGrpSpPr>
        <p:cNvPr id="1" name=""/>
        <p:cNvGrpSpPr/>
        <p:nvPr/>
      </p:nvGrpSpPr>
      <p:grpSpPr>
        <a:xfrm>
          <a:off x="0" y="0"/>
          <a:ext cx="0" cy="0"/>
          <a:chOff x="0" y="0"/>
          <a:chExt cx="0" cy="0"/>
        </a:xfrm>
      </p:grpSpPr>
      <p:sp>
        <p:nvSpPr>
          <p:cNvPr id="39" name="Arrondir un rectangle avec un coin du même côté 38"/>
          <p:cNvSpPr/>
          <p:nvPr userDrawn="1"/>
        </p:nvSpPr>
        <p:spPr>
          <a:xfrm rot="16200000" flipH="1">
            <a:off x="2998229" y="-2332598"/>
            <a:ext cx="6858000" cy="11523196"/>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title" hasCustomPrompt="1"/>
          </p:nvPr>
        </p:nvSpPr>
        <p:spPr>
          <a:xfrm>
            <a:off x="7051525" y="299557"/>
            <a:ext cx="3592582" cy="1132383"/>
          </a:xfrm>
        </p:spPr>
        <p:txBody>
          <a:bodyPr anchor="b" anchorCtr="0"/>
          <a:lstStyle>
            <a:lvl1pPr>
              <a:defRPr>
                <a:solidFill>
                  <a:srgbClr val="F2861F"/>
                </a:solidFill>
              </a:defRPr>
            </a:lvl1pPr>
          </a:lstStyle>
          <a:p>
            <a:r>
              <a:rPr lang="fr-FR"/>
              <a:t>tITRE</a:t>
            </a:r>
          </a:p>
        </p:txBody>
      </p:sp>
      <p:sp>
        <p:nvSpPr>
          <p:cNvPr id="3" name="Espace réservé du numéro de diapositive 2"/>
          <p:cNvSpPr>
            <a:spLocks noGrp="1"/>
          </p:cNvSpPr>
          <p:nvPr>
            <p:ph type="sldNum" sz="quarter" idx="10"/>
          </p:nvPr>
        </p:nvSpPr>
        <p:spPr/>
        <p:txBody>
          <a:bodyPr/>
          <a:lstStyle/>
          <a:p>
            <a:fld id="{E97D5D8F-EC9D-E14D-BFE3-832F09A75607}" type="slidenum">
              <a:rPr lang="fr-FR" smtClean="0"/>
              <a:t>‹N°›</a:t>
            </a:fld>
            <a:endParaRPr lang="fr-FR" dirty="0"/>
          </a:p>
        </p:txBody>
      </p:sp>
      <p:sp>
        <p:nvSpPr>
          <p:cNvPr id="8" name="Espace réservé du texte 7"/>
          <p:cNvSpPr>
            <a:spLocks noGrp="1"/>
          </p:cNvSpPr>
          <p:nvPr>
            <p:ph type="body" sz="quarter" idx="12"/>
          </p:nvPr>
        </p:nvSpPr>
        <p:spPr>
          <a:xfrm>
            <a:off x="7062865" y="1431940"/>
            <a:ext cx="4292752" cy="4276725"/>
          </a:xfrm>
        </p:spPr>
        <p:txBody>
          <a:bodyPr/>
          <a:lstStyle>
            <a:lvl1pPr>
              <a:defRPr b="1" i="0">
                <a:solidFill>
                  <a:srgbClr val="F2861F"/>
                </a:solidFill>
                <a:latin typeface="Segoe UI" panose="020B0502040204020203" pitchFamily="34" charset="0"/>
                <a:cs typeface="Segoe UI" panose="020B0502040204020203"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3" name="Espace réservé du pied de page 43"/>
          <p:cNvSpPr>
            <a:spLocks noGrp="1"/>
          </p:cNvSpPr>
          <p:nvPr>
            <p:ph type="ftr" sz="quarter" idx="3"/>
          </p:nvPr>
        </p:nvSpPr>
        <p:spPr>
          <a:xfrm>
            <a:off x="3572024" y="6396605"/>
            <a:ext cx="7643371" cy="324872"/>
          </a:xfrm>
          <a:prstGeom prst="rect">
            <a:avLst/>
          </a:prstGeom>
        </p:spPr>
        <p:txBody>
          <a:bodyPr vert="horz" lIns="0" tIns="0" rIns="0" bIns="0" rtlCol="0" anchor="b" anchorCtr="0"/>
          <a:lstStyle>
            <a:lvl1pPr algn="r">
              <a:defRPr sz="900">
                <a:solidFill>
                  <a:schemeClr val="bg2">
                    <a:lumMod val="60000"/>
                    <a:lumOff val="40000"/>
                  </a:schemeClr>
                </a:solidFill>
                <a:latin typeface="Segoe UI"/>
              </a:defRPr>
            </a:lvl1pPr>
          </a:lstStyle>
          <a:p>
            <a:endParaRPr lang="fr-FR" dirty="0"/>
          </a:p>
        </p:txBody>
      </p:sp>
      <p:grpSp>
        <p:nvGrpSpPr>
          <p:cNvPr id="30" name="Groupe 29">
            <a:extLst>
              <a:ext uri="{FF2B5EF4-FFF2-40B4-BE49-F238E27FC236}">
                <a16:creationId xmlns:a16="http://schemas.microsoft.com/office/drawing/2014/main" id="{4973365D-4BB0-4143-BC52-A9DBA1785856}"/>
              </a:ext>
            </a:extLst>
          </p:cNvPr>
          <p:cNvGrpSpPr/>
          <p:nvPr userDrawn="1"/>
        </p:nvGrpSpPr>
        <p:grpSpPr>
          <a:xfrm flipH="1">
            <a:off x="194830" y="-448816"/>
            <a:ext cx="7764016" cy="7764016"/>
            <a:chOff x="4131498" y="2371508"/>
            <a:chExt cx="2300771" cy="2300771"/>
          </a:xfrm>
        </p:grpSpPr>
        <p:sp>
          <p:nvSpPr>
            <p:cNvPr id="31" name="Arc 30">
              <a:extLst>
                <a:ext uri="{FF2B5EF4-FFF2-40B4-BE49-F238E27FC236}">
                  <a16:creationId xmlns:a16="http://schemas.microsoft.com/office/drawing/2014/main" id="{5E460932-96BD-374C-861D-84E6620A2530}"/>
                </a:ext>
              </a:extLst>
            </p:cNvPr>
            <p:cNvSpPr/>
            <p:nvPr/>
          </p:nvSpPr>
          <p:spPr>
            <a:xfrm>
              <a:off x="4131498" y="2371508"/>
              <a:ext cx="2300771" cy="2300771"/>
            </a:xfrm>
            <a:prstGeom prst="arc">
              <a:avLst>
                <a:gd name="adj1" fmla="val 15149074"/>
                <a:gd name="adj2" fmla="val 6667431"/>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2" name="Arc 31">
              <a:extLst>
                <a:ext uri="{FF2B5EF4-FFF2-40B4-BE49-F238E27FC236}">
                  <a16:creationId xmlns:a16="http://schemas.microsoft.com/office/drawing/2014/main" id="{5AC3DB80-7249-3A45-B889-C23C0803062F}"/>
                </a:ext>
              </a:extLst>
            </p:cNvPr>
            <p:cNvSpPr/>
            <p:nvPr/>
          </p:nvSpPr>
          <p:spPr>
            <a:xfrm>
              <a:off x="4131498" y="2371508"/>
              <a:ext cx="2300771" cy="2300771"/>
            </a:xfrm>
            <a:prstGeom prst="arc">
              <a:avLst>
                <a:gd name="adj1" fmla="val 15202651"/>
                <a:gd name="adj2" fmla="val 18853246"/>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4" name="Arc 33">
              <a:extLst>
                <a:ext uri="{FF2B5EF4-FFF2-40B4-BE49-F238E27FC236}">
                  <a16:creationId xmlns:a16="http://schemas.microsoft.com/office/drawing/2014/main" id="{ED8ACBD4-63D2-274E-ADB5-6B5F7B437165}"/>
                </a:ext>
              </a:extLst>
            </p:cNvPr>
            <p:cNvSpPr/>
            <p:nvPr/>
          </p:nvSpPr>
          <p:spPr>
            <a:xfrm>
              <a:off x="4131498" y="2371508"/>
              <a:ext cx="2300771" cy="2300771"/>
            </a:xfrm>
            <a:prstGeom prst="arc">
              <a:avLst>
                <a:gd name="adj1" fmla="val 1123635"/>
                <a:gd name="adj2" fmla="val 3028918"/>
              </a:avLst>
            </a:prstGeom>
            <a:ln w="66675" cap="rnd">
              <a:solidFill>
                <a:srgbClr val="F1898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0" name="Arc 39">
              <a:extLst>
                <a:ext uri="{FF2B5EF4-FFF2-40B4-BE49-F238E27FC236}">
                  <a16:creationId xmlns:a16="http://schemas.microsoft.com/office/drawing/2014/main" id="{4E758266-A3F6-C142-B076-CE44F3BB970E}"/>
                </a:ext>
              </a:extLst>
            </p:cNvPr>
            <p:cNvSpPr/>
            <p:nvPr/>
          </p:nvSpPr>
          <p:spPr>
            <a:xfrm>
              <a:off x="4173356" y="2420888"/>
              <a:ext cx="2206226" cy="2206226"/>
            </a:xfrm>
            <a:prstGeom prst="arc">
              <a:avLst>
                <a:gd name="adj1" fmla="val 15181689"/>
                <a:gd name="adj2" fmla="val 6308713"/>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1" name="Arc 40">
              <a:extLst>
                <a:ext uri="{FF2B5EF4-FFF2-40B4-BE49-F238E27FC236}">
                  <a16:creationId xmlns:a16="http://schemas.microsoft.com/office/drawing/2014/main" id="{58B49FBE-65F1-624D-B869-C2A8DCF59EB9}"/>
                </a:ext>
              </a:extLst>
            </p:cNvPr>
            <p:cNvSpPr/>
            <p:nvPr/>
          </p:nvSpPr>
          <p:spPr>
            <a:xfrm>
              <a:off x="4173356" y="2420888"/>
              <a:ext cx="2206226" cy="2206226"/>
            </a:xfrm>
            <a:prstGeom prst="arc">
              <a:avLst>
                <a:gd name="adj1" fmla="val 15236837"/>
                <a:gd name="adj2" fmla="val 16964217"/>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2" name="Arc 41">
              <a:extLst>
                <a:ext uri="{FF2B5EF4-FFF2-40B4-BE49-F238E27FC236}">
                  <a16:creationId xmlns:a16="http://schemas.microsoft.com/office/drawing/2014/main" id="{27FE95EE-AFDD-664B-9016-FB2ED65C605E}"/>
                </a:ext>
              </a:extLst>
            </p:cNvPr>
            <p:cNvSpPr/>
            <p:nvPr/>
          </p:nvSpPr>
          <p:spPr>
            <a:xfrm>
              <a:off x="4173356" y="2420888"/>
              <a:ext cx="2206226" cy="2206226"/>
            </a:xfrm>
            <a:prstGeom prst="arc">
              <a:avLst>
                <a:gd name="adj1" fmla="val 21465926"/>
                <a:gd name="adj2" fmla="val 1951594"/>
              </a:avLst>
            </a:prstGeom>
            <a:ln w="66675" cap="rnd">
              <a:solidFill>
                <a:srgbClr val="3C77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3" name="Arc 42">
              <a:extLst>
                <a:ext uri="{FF2B5EF4-FFF2-40B4-BE49-F238E27FC236}">
                  <a16:creationId xmlns:a16="http://schemas.microsoft.com/office/drawing/2014/main" id="{08F123C5-6FB1-0343-AC60-2412EFE869BB}"/>
                </a:ext>
              </a:extLst>
            </p:cNvPr>
            <p:cNvSpPr/>
            <p:nvPr/>
          </p:nvSpPr>
          <p:spPr>
            <a:xfrm>
              <a:off x="4214598" y="2472255"/>
              <a:ext cx="2110635" cy="2110635"/>
            </a:xfrm>
            <a:prstGeom prst="arc">
              <a:avLst>
                <a:gd name="adj1" fmla="val 15989733"/>
                <a:gd name="adj2" fmla="val 18526861"/>
              </a:avLst>
            </a:prstGeom>
            <a:ln w="66675" cap="rnd">
              <a:solidFill>
                <a:srgbClr val="48B1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4" name="Arc 43">
              <a:extLst>
                <a:ext uri="{FF2B5EF4-FFF2-40B4-BE49-F238E27FC236}">
                  <a16:creationId xmlns:a16="http://schemas.microsoft.com/office/drawing/2014/main" id="{4D8F2840-3645-7A45-8432-728E36C1E9E6}"/>
                </a:ext>
              </a:extLst>
            </p:cNvPr>
            <p:cNvSpPr/>
            <p:nvPr/>
          </p:nvSpPr>
          <p:spPr>
            <a:xfrm>
              <a:off x="4214598" y="2472255"/>
              <a:ext cx="2110635" cy="2110635"/>
            </a:xfrm>
            <a:prstGeom prst="arc">
              <a:avLst>
                <a:gd name="adj1" fmla="val 20547824"/>
                <a:gd name="adj2" fmla="val 364544"/>
              </a:avLst>
            </a:prstGeom>
            <a:ln w="66675" cap="rnd">
              <a:solidFill>
                <a:srgbClr val="3CBCD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5" name="Arc 44">
              <a:extLst>
                <a:ext uri="{FF2B5EF4-FFF2-40B4-BE49-F238E27FC236}">
                  <a16:creationId xmlns:a16="http://schemas.microsoft.com/office/drawing/2014/main" id="{B4D5824A-0812-8849-9B86-F9B25513ED9C}"/>
                </a:ext>
              </a:extLst>
            </p:cNvPr>
            <p:cNvSpPr/>
            <p:nvPr/>
          </p:nvSpPr>
          <p:spPr>
            <a:xfrm>
              <a:off x="4131498" y="2371508"/>
              <a:ext cx="2300771" cy="2300771"/>
            </a:xfrm>
            <a:prstGeom prst="arc">
              <a:avLst>
                <a:gd name="adj1" fmla="val 18561785"/>
                <a:gd name="adj2" fmla="val 20974012"/>
              </a:avLst>
            </a:prstGeom>
            <a:ln w="66675" cap="rnd">
              <a:solidFill>
                <a:srgbClr val="A0BAD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6" name="Arc 45">
              <a:extLst>
                <a:ext uri="{FF2B5EF4-FFF2-40B4-BE49-F238E27FC236}">
                  <a16:creationId xmlns:a16="http://schemas.microsoft.com/office/drawing/2014/main" id="{1FF75B74-6CE6-DC45-9B4D-5C5F1A037EB2}"/>
                </a:ext>
              </a:extLst>
            </p:cNvPr>
            <p:cNvSpPr/>
            <p:nvPr/>
          </p:nvSpPr>
          <p:spPr>
            <a:xfrm>
              <a:off x="4214598" y="2472255"/>
              <a:ext cx="2110635" cy="2110635"/>
            </a:xfrm>
            <a:prstGeom prst="arc">
              <a:avLst>
                <a:gd name="adj1" fmla="val 3004013"/>
                <a:gd name="adj2" fmla="val 5097892"/>
              </a:avLst>
            </a:prstGeom>
            <a:ln w="66675" cap="rnd">
              <a:solidFill>
                <a:srgbClr val="FFDF6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8" name="Arc 37">
              <a:extLst>
                <a:ext uri="{FF2B5EF4-FFF2-40B4-BE49-F238E27FC236}">
                  <a16:creationId xmlns:a16="http://schemas.microsoft.com/office/drawing/2014/main" id="{434F6954-1004-F34B-A83F-90E605BA9BEF}"/>
                </a:ext>
              </a:extLst>
            </p:cNvPr>
            <p:cNvSpPr/>
            <p:nvPr userDrawn="1"/>
          </p:nvSpPr>
          <p:spPr>
            <a:xfrm>
              <a:off x="4173356" y="2420888"/>
              <a:ext cx="2206226" cy="2206226"/>
            </a:xfrm>
            <a:prstGeom prst="arc">
              <a:avLst>
                <a:gd name="adj1" fmla="val 18252074"/>
                <a:gd name="adj2" fmla="val 18853246"/>
              </a:avLst>
            </a:prstGeom>
            <a:ln w="66675" cap="rnd">
              <a:solidFill>
                <a:srgbClr val="E9364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7" name="Arc 46">
              <a:extLst>
                <a:ext uri="{FF2B5EF4-FFF2-40B4-BE49-F238E27FC236}">
                  <a16:creationId xmlns:a16="http://schemas.microsoft.com/office/drawing/2014/main" id="{E18BB5E9-21E0-0340-838F-0217DA17FE81}"/>
                </a:ext>
              </a:extLst>
            </p:cNvPr>
            <p:cNvSpPr/>
            <p:nvPr userDrawn="1"/>
          </p:nvSpPr>
          <p:spPr>
            <a:xfrm>
              <a:off x="4173356" y="2420888"/>
              <a:ext cx="2206226" cy="2206226"/>
            </a:xfrm>
            <a:prstGeom prst="arc">
              <a:avLst>
                <a:gd name="adj1" fmla="val 2065155"/>
                <a:gd name="adj2" fmla="val 2369033"/>
              </a:avLst>
            </a:prstGeom>
            <a:ln w="66675" cap="rnd">
              <a:solidFill>
                <a:srgbClr val="6C479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pic>
        <p:nvPicPr>
          <p:cNvPr id="21" name="Image 20">
            <a:extLst>
              <a:ext uri="{FF2B5EF4-FFF2-40B4-BE49-F238E27FC236}">
                <a16:creationId xmlns:a16="http://schemas.microsoft.com/office/drawing/2014/main" id="{CBB25F2F-A6A0-8344-9AE2-1D621676455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62025" y="6411903"/>
            <a:ext cx="633014" cy="308528"/>
          </a:xfrm>
          <a:prstGeom prst="rect">
            <a:avLst/>
          </a:prstGeom>
        </p:spPr>
      </p:pic>
    </p:spTree>
    <p:extLst>
      <p:ext uri="{BB962C8B-B14F-4D97-AF65-F5344CB8AC3E}">
        <p14:creationId xmlns:p14="http://schemas.microsoft.com/office/powerpoint/2010/main" val="120159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2 Colonnes">
    <p:bg>
      <p:bgPr>
        <a:solidFill>
          <a:srgbClr val="CAD5D7"/>
        </a:solidFill>
        <a:effectLst/>
      </p:bgPr>
    </p:bg>
    <p:spTree>
      <p:nvGrpSpPr>
        <p:cNvPr id="1" name=""/>
        <p:cNvGrpSpPr/>
        <p:nvPr/>
      </p:nvGrpSpPr>
      <p:grpSpPr>
        <a:xfrm>
          <a:off x="0" y="0"/>
          <a:ext cx="0" cy="0"/>
          <a:chOff x="0" y="0"/>
          <a:chExt cx="0" cy="0"/>
        </a:xfrm>
      </p:grpSpPr>
      <p:sp>
        <p:nvSpPr>
          <p:cNvPr id="39" name="Arrondir un rectangle avec un coin du même côté 38"/>
          <p:cNvSpPr/>
          <p:nvPr userDrawn="1"/>
        </p:nvSpPr>
        <p:spPr>
          <a:xfrm rot="16200000" flipH="1">
            <a:off x="2998229" y="-2332598"/>
            <a:ext cx="6858000" cy="11523196"/>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title" hasCustomPrompt="1"/>
          </p:nvPr>
        </p:nvSpPr>
        <p:spPr>
          <a:xfrm>
            <a:off x="2304093" y="532990"/>
            <a:ext cx="3592582" cy="1132383"/>
          </a:xfrm>
        </p:spPr>
        <p:txBody>
          <a:bodyPr anchor="b" anchorCtr="0"/>
          <a:lstStyle>
            <a:lvl1pPr>
              <a:defRPr>
                <a:solidFill>
                  <a:srgbClr val="F2861F"/>
                </a:solidFill>
              </a:defRPr>
            </a:lvl1pPr>
          </a:lstStyle>
          <a:p>
            <a:r>
              <a:rPr lang="fr-FR"/>
              <a:t>tITRE</a:t>
            </a:r>
          </a:p>
        </p:txBody>
      </p:sp>
      <p:sp>
        <p:nvSpPr>
          <p:cNvPr id="3" name="Espace réservé du numéro de diapositive 2"/>
          <p:cNvSpPr>
            <a:spLocks noGrp="1"/>
          </p:cNvSpPr>
          <p:nvPr>
            <p:ph type="sldNum" sz="quarter" idx="10"/>
          </p:nvPr>
        </p:nvSpPr>
        <p:spPr/>
        <p:txBody>
          <a:bodyPr/>
          <a:lstStyle/>
          <a:p>
            <a:fld id="{E97D5D8F-EC9D-E14D-BFE3-832F09A75607}" type="slidenum">
              <a:rPr lang="fr-FR" smtClean="0"/>
              <a:t>‹N°›</a:t>
            </a:fld>
            <a:endParaRPr lang="fr-FR" dirty="0"/>
          </a:p>
        </p:txBody>
      </p:sp>
      <p:sp>
        <p:nvSpPr>
          <p:cNvPr id="6" name="Espace réservé du texte 5"/>
          <p:cNvSpPr>
            <a:spLocks noGrp="1"/>
          </p:cNvSpPr>
          <p:nvPr>
            <p:ph type="body" sz="quarter" idx="11" hasCustomPrompt="1"/>
          </p:nvPr>
        </p:nvSpPr>
        <p:spPr>
          <a:xfrm>
            <a:off x="7257422" y="532990"/>
            <a:ext cx="3536950" cy="1132383"/>
          </a:xfrm>
        </p:spPr>
        <p:txBody>
          <a:bodyPr anchor="b" anchorCtr="0">
            <a:normAutofit/>
          </a:bodyPr>
          <a:lstStyle>
            <a:lvl1pPr>
              <a:defRPr lang="fr-FR" sz="2800" b="0" kern="1200" cap="all">
                <a:solidFill>
                  <a:srgbClr val="F2861F"/>
                </a:solidFill>
                <a:latin typeface="Segoe UI" panose="020B0502040204020203" pitchFamily="34" charset="0"/>
                <a:ea typeface="+mn-ea"/>
                <a:cs typeface="Segoe UI" panose="020B0502040204020203" pitchFamily="34" charset="0"/>
              </a:defRPr>
            </a:lvl1pPr>
          </a:lstStyle>
          <a:p>
            <a:pPr lvl="0"/>
            <a:r>
              <a:rPr lang="fr-FR"/>
              <a:t>titre</a:t>
            </a:r>
          </a:p>
        </p:txBody>
      </p:sp>
      <p:sp>
        <p:nvSpPr>
          <p:cNvPr id="8" name="Espace réservé du texte 7"/>
          <p:cNvSpPr>
            <a:spLocks noGrp="1"/>
          </p:cNvSpPr>
          <p:nvPr>
            <p:ph type="body" sz="quarter" idx="12"/>
          </p:nvPr>
        </p:nvSpPr>
        <p:spPr>
          <a:xfrm>
            <a:off x="2315433" y="1665373"/>
            <a:ext cx="3978134" cy="4276725"/>
          </a:xfrm>
        </p:spPr>
        <p:txBody>
          <a:bodyPr/>
          <a:lstStyle>
            <a:lvl1pPr>
              <a:defRPr b="1" i="0">
                <a:solidFill>
                  <a:srgbClr val="F2861F"/>
                </a:solidFill>
                <a:latin typeface="Segoe UI" panose="020B0502040204020203" pitchFamily="34" charset="0"/>
                <a:cs typeface="Segoe UI" panose="020B0502040204020203"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8" name="Espace réservé du texte 7"/>
          <p:cNvSpPr>
            <a:spLocks noGrp="1"/>
          </p:cNvSpPr>
          <p:nvPr>
            <p:ph type="body" sz="quarter" idx="13"/>
          </p:nvPr>
        </p:nvSpPr>
        <p:spPr>
          <a:xfrm>
            <a:off x="7246540" y="1665373"/>
            <a:ext cx="3978134" cy="4276725"/>
          </a:xfrm>
        </p:spPr>
        <p:txBody>
          <a:bodyPr/>
          <a:lstStyle>
            <a:lvl1pPr>
              <a:defRPr b="1" i="0">
                <a:solidFill>
                  <a:srgbClr val="F2861F"/>
                </a:solidFill>
                <a:latin typeface="Segoe UI" panose="020B0502040204020203" pitchFamily="34" charset="0"/>
                <a:cs typeface="Segoe UI" panose="020B0502040204020203"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7" name="Espace réservé du pied de page 43"/>
          <p:cNvSpPr>
            <a:spLocks noGrp="1"/>
          </p:cNvSpPr>
          <p:nvPr>
            <p:ph type="ftr" sz="quarter" idx="3"/>
          </p:nvPr>
        </p:nvSpPr>
        <p:spPr>
          <a:xfrm>
            <a:off x="3572025" y="6396605"/>
            <a:ext cx="7634040" cy="324872"/>
          </a:xfrm>
          <a:prstGeom prst="rect">
            <a:avLst/>
          </a:prstGeom>
        </p:spPr>
        <p:txBody>
          <a:bodyPr vert="horz" lIns="0" tIns="0" rIns="0" bIns="0" rtlCol="0" anchor="b" anchorCtr="0"/>
          <a:lstStyle>
            <a:lvl1pPr algn="r">
              <a:defRPr sz="900">
                <a:solidFill>
                  <a:schemeClr val="bg2">
                    <a:lumMod val="60000"/>
                    <a:lumOff val="40000"/>
                  </a:schemeClr>
                </a:solidFill>
                <a:latin typeface="Segoe UI"/>
              </a:defRPr>
            </a:lvl1pPr>
          </a:lstStyle>
          <a:p>
            <a:endParaRPr lang="fr-FR" dirty="0"/>
          </a:p>
        </p:txBody>
      </p:sp>
      <p:grpSp>
        <p:nvGrpSpPr>
          <p:cNvPr id="21" name="Groupe 20">
            <a:extLst>
              <a:ext uri="{FF2B5EF4-FFF2-40B4-BE49-F238E27FC236}">
                <a16:creationId xmlns:a16="http://schemas.microsoft.com/office/drawing/2014/main" id="{9AA28501-B59E-DD40-86C3-AC7F94752381}"/>
              </a:ext>
            </a:extLst>
          </p:cNvPr>
          <p:cNvGrpSpPr/>
          <p:nvPr userDrawn="1"/>
        </p:nvGrpSpPr>
        <p:grpSpPr>
          <a:xfrm flipH="1">
            <a:off x="194830" y="-448816"/>
            <a:ext cx="7764016" cy="7764016"/>
            <a:chOff x="4131498" y="2371508"/>
            <a:chExt cx="2300771" cy="2300771"/>
          </a:xfrm>
        </p:grpSpPr>
        <p:sp>
          <p:nvSpPr>
            <p:cNvPr id="22" name="Arc 21">
              <a:extLst>
                <a:ext uri="{FF2B5EF4-FFF2-40B4-BE49-F238E27FC236}">
                  <a16:creationId xmlns:a16="http://schemas.microsoft.com/office/drawing/2014/main" id="{A75E150C-D4AA-8B49-8494-EE8558967A80}"/>
                </a:ext>
              </a:extLst>
            </p:cNvPr>
            <p:cNvSpPr/>
            <p:nvPr/>
          </p:nvSpPr>
          <p:spPr>
            <a:xfrm>
              <a:off x="4131498" y="2371508"/>
              <a:ext cx="2300771" cy="2300771"/>
            </a:xfrm>
            <a:prstGeom prst="arc">
              <a:avLst>
                <a:gd name="adj1" fmla="val 15149074"/>
                <a:gd name="adj2" fmla="val 6667431"/>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3" name="Arc 22">
              <a:extLst>
                <a:ext uri="{FF2B5EF4-FFF2-40B4-BE49-F238E27FC236}">
                  <a16:creationId xmlns:a16="http://schemas.microsoft.com/office/drawing/2014/main" id="{BCDBFD8E-EDA2-3042-B3C9-06E32FA3B289}"/>
                </a:ext>
              </a:extLst>
            </p:cNvPr>
            <p:cNvSpPr/>
            <p:nvPr/>
          </p:nvSpPr>
          <p:spPr>
            <a:xfrm>
              <a:off x="4131498" y="2371508"/>
              <a:ext cx="2300771" cy="2300771"/>
            </a:xfrm>
            <a:prstGeom prst="arc">
              <a:avLst>
                <a:gd name="adj1" fmla="val 15202651"/>
                <a:gd name="adj2" fmla="val 18853246"/>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4" name="Arc 23">
              <a:extLst>
                <a:ext uri="{FF2B5EF4-FFF2-40B4-BE49-F238E27FC236}">
                  <a16:creationId xmlns:a16="http://schemas.microsoft.com/office/drawing/2014/main" id="{C1C6F860-4A3E-6A49-B3A2-30CB69BE1A3B}"/>
                </a:ext>
              </a:extLst>
            </p:cNvPr>
            <p:cNvSpPr/>
            <p:nvPr/>
          </p:nvSpPr>
          <p:spPr>
            <a:xfrm>
              <a:off x="4131498" y="2371508"/>
              <a:ext cx="2300771" cy="2300771"/>
            </a:xfrm>
            <a:prstGeom prst="arc">
              <a:avLst>
                <a:gd name="adj1" fmla="val 1123635"/>
                <a:gd name="adj2" fmla="val 3028918"/>
              </a:avLst>
            </a:prstGeom>
            <a:ln w="66675" cap="rnd">
              <a:solidFill>
                <a:srgbClr val="F1898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5" name="Arc 24">
              <a:extLst>
                <a:ext uri="{FF2B5EF4-FFF2-40B4-BE49-F238E27FC236}">
                  <a16:creationId xmlns:a16="http://schemas.microsoft.com/office/drawing/2014/main" id="{D623DDBD-1252-1E4E-B2F6-AD894C566CC0}"/>
                </a:ext>
              </a:extLst>
            </p:cNvPr>
            <p:cNvSpPr/>
            <p:nvPr/>
          </p:nvSpPr>
          <p:spPr>
            <a:xfrm>
              <a:off x="4173356" y="2420888"/>
              <a:ext cx="2206226" cy="2206226"/>
            </a:xfrm>
            <a:prstGeom prst="arc">
              <a:avLst>
                <a:gd name="adj1" fmla="val 15181689"/>
                <a:gd name="adj2" fmla="val 6308713"/>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6" name="Arc 25">
              <a:extLst>
                <a:ext uri="{FF2B5EF4-FFF2-40B4-BE49-F238E27FC236}">
                  <a16:creationId xmlns:a16="http://schemas.microsoft.com/office/drawing/2014/main" id="{49572A1C-3722-E94A-9DE1-276E59B54648}"/>
                </a:ext>
              </a:extLst>
            </p:cNvPr>
            <p:cNvSpPr/>
            <p:nvPr/>
          </p:nvSpPr>
          <p:spPr>
            <a:xfrm>
              <a:off x="4173356" y="2420888"/>
              <a:ext cx="2206226" cy="2206226"/>
            </a:xfrm>
            <a:prstGeom prst="arc">
              <a:avLst>
                <a:gd name="adj1" fmla="val 15236837"/>
                <a:gd name="adj2" fmla="val 16964217"/>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7" name="Arc 26">
              <a:extLst>
                <a:ext uri="{FF2B5EF4-FFF2-40B4-BE49-F238E27FC236}">
                  <a16:creationId xmlns:a16="http://schemas.microsoft.com/office/drawing/2014/main" id="{BD56B6AC-D91D-214D-B5F9-47C807665A6C}"/>
                </a:ext>
              </a:extLst>
            </p:cNvPr>
            <p:cNvSpPr/>
            <p:nvPr/>
          </p:nvSpPr>
          <p:spPr>
            <a:xfrm>
              <a:off x="4173356" y="2420888"/>
              <a:ext cx="2206226" cy="2206226"/>
            </a:xfrm>
            <a:prstGeom prst="arc">
              <a:avLst>
                <a:gd name="adj1" fmla="val 21465926"/>
                <a:gd name="adj2" fmla="val 1951594"/>
              </a:avLst>
            </a:prstGeom>
            <a:ln w="66675" cap="rnd">
              <a:solidFill>
                <a:srgbClr val="3C77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8" name="Arc 27">
              <a:extLst>
                <a:ext uri="{FF2B5EF4-FFF2-40B4-BE49-F238E27FC236}">
                  <a16:creationId xmlns:a16="http://schemas.microsoft.com/office/drawing/2014/main" id="{CE4CD4CF-10EC-394E-B5AF-F8BC0142E0A7}"/>
                </a:ext>
              </a:extLst>
            </p:cNvPr>
            <p:cNvSpPr/>
            <p:nvPr/>
          </p:nvSpPr>
          <p:spPr>
            <a:xfrm>
              <a:off x="4214598" y="2472255"/>
              <a:ext cx="2110635" cy="2110635"/>
            </a:xfrm>
            <a:prstGeom prst="arc">
              <a:avLst>
                <a:gd name="adj1" fmla="val 15989733"/>
                <a:gd name="adj2" fmla="val 18526861"/>
              </a:avLst>
            </a:prstGeom>
            <a:ln w="66675" cap="rnd">
              <a:solidFill>
                <a:srgbClr val="48B1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9" name="Arc 28">
              <a:extLst>
                <a:ext uri="{FF2B5EF4-FFF2-40B4-BE49-F238E27FC236}">
                  <a16:creationId xmlns:a16="http://schemas.microsoft.com/office/drawing/2014/main" id="{3359E9AA-4CAB-2E4A-9DE4-E1174C04B488}"/>
                </a:ext>
              </a:extLst>
            </p:cNvPr>
            <p:cNvSpPr/>
            <p:nvPr/>
          </p:nvSpPr>
          <p:spPr>
            <a:xfrm>
              <a:off x="4214598" y="2472255"/>
              <a:ext cx="2110635" cy="2110635"/>
            </a:xfrm>
            <a:prstGeom prst="arc">
              <a:avLst>
                <a:gd name="adj1" fmla="val 20547824"/>
                <a:gd name="adj2" fmla="val 364544"/>
              </a:avLst>
            </a:prstGeom>
            <a:ln w="66675" cap="rnd">
              <a:solidFill>
                <a:srgbClr val="3CBCD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0" name="Arc 29">
              <a:extLst>
                <a:ext uri="{FF2B5EF4-FFF2-40B4-BE49-F238E27FC236}">
                  <a16:creationId xmlns:a16="http://schemas.microsoft.com/office/drawing/2014/main" id="{42AC1922-7224-4D42-9567-D2CF793D1342}"/>
                </a:ext>
              </a:extLst>
            </p:cNvPr>
            <p:cNvSpPr/>
            <p:nvPr/>
          </p:nvSpPr>
          <p:spPr>
            <a:xfrm>
              <a:off x="4131498" y="2371508"/>
              <a:ext cx="2300771" cy="2300771"/>
            </a:xfrm>
            <a:prstGeom prst="arc">
              <a:avLst>
                <a:gd name="adj1" fmla="val 18561785"/>
                <a:gd name="adj2" fmla="val 20974012"/>
              </a:avLst>
            </a:prstGeom>
            <a:ln w="66675" cap="rnd">
              <a:solidFill>
                <a:srgbClr val="A0BAD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5" name="Arc 34">
              <a:extLst>
                <a:ext uri="{FF2B5EF4-FFF2-40B4-BE49-F238E27FC236}">
                  <a16:creationId xmlns:a16="http://schemas.microsoft.com/office/drawing/2014/main" id="{0E1FC130-250D-1D4A-B716-9FCE04B12202}"/>
                </a:ext>
              </a:extLst>
            </p:cNvPr>
            <p:cNvSpPr/>
            <p:nvPr/>
          </p:nvSpPr>
          <p:spPr>
            <a:xfrm>
              <a:off x="4214598" y="2472255"/>
              <a:ext cx="2110635" cy="2110635"/>
            </a:xfrm>
            <a:prstGeom prst="arc">
              <a:avLst>
                <a:gd name="adj1" fmla="val 3004013"/>
                <a:gd name="adj2" fmla="val 5097892"/>
              </a:avLst>
            </a:prstGeom>
            <a:ln w="66675" cap="rnd">
              <a:solidFill>
                <a:srgbClr val="FFDF6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6" name="Arc 35">
              <a:extLst>
                <a:ext uri="{FF2B5EF4-FFF2-40B4-BE49-F238E27FC236}">
                  <a16:creationId xmlns:a16="http://schemas.microsoft.com/office/drawing/2014/main" id="{8FE663D9-B314-3842-9CA6-FF82EC8AFEA4}"/>
                </a:ext>
              </a:extLst>
            </p:cNvPr>
            <p:cNvSpPr/>
            <p:nvPr userDrawn="1"/>
          </p:nvSpPr>
          <p:spPr>
            <a:xfrm>
              <a:off x="4173356" y="2420888"/>
              <a:ext cx="2206226" cy="2206226"/>
            </a:xfrm>
            <a:prstGeom prst="arc">
              <a:avLst>
                <a:gd name="adj1" fmla="val 18252074"/>
                <a:gd name="adj2" fmla="val 18853246"/>
              </a:avLst>
            </a:prstGeom>
            <a:ln w="66675" cap="rnd">
              <a:solidFill>
                <a:srgbClr val="E9364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7" name="Arc 36">
              <a:extLst>
                <a:ext uri="{FF2B5EF4-FFF2-40B4-BE49-F238E27FC236}">
                  <a16:creationId xmlns:a16="http://schemas.microsoft.com/office/drawing/2014/main" id="{320DD43E-1FA2-E943-AC82-D55E6606FF8E}"/>
                </a:ext>
              </a:extLst>
            </p:cNvPr>
            <p:cNvSpPr/>
            <p:nvPr userDrawn="1"/>
          </p:nvSpPr>
          <p:spPr>
            <a:xfrm>
              <a:off x="4173356" y="2420888"/>
              <a:ext cx="2206226" cy="2206226"/>
            </a:xfrm>
            <a:prstGeom prst="arc">
              <a:avLst>
                <a:gd name="adj1" fmla="val 2065155"/>
                <a:gd name="adj2" fmla="val 2369033"/>
              </a:avLst>
            </a:prstGeom>
            <a:ln w="66675" cap="rnd">
              <a:solidFill>
                <a:srgbClr val="6C479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pic>
        <p:nvPicPr>
          <p:cNvPr id="32" name="Image 31">
            <a:extLst>
              <a:ext uri="{FF2B5EF4-FFF2-40B4-BE49-F238E27FC236}">
                <a16:creationId xmlns:a16="http://schemas.microsoft.com/office/drawing/2014/main" id="{E07A49E8-4DB4-D64D-8EDB-56B10700752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62025" y="6411903"/>
            <a:ext cx="633014" cy="308528"/>
          </a:xfrm>
          <a:prstGeom prst="rect">
            <a:avLst/>
          </a:prstGeom>
        </p:spPr>
      </p:pic>
    </p:spTree>
    <p:extLst>
      <p:ext uri="{BB962C8B-B14F-4D97-AF65-F5344CB8AC3E}">
        <p14:creationId xmlns:p14="http://schemas.microsoft.com/office/powerpoint/2010/main" val="226401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suels">
    <p:bg>
      <p:bgPr>
        <a:solidFill>
          <a:srgbClr val="CAD5D7"/>
        </a:solidFill>
        <a:effectLst/>
      </p:bgPr>
    </p:bg>
    <p:spTree>
      <p:nvGrpSpPr>
        <p:cNvPr id="1" name=""/>
        <p:cNvGrpSpPr/>
        <p:nvPr/>
      </p:nvGrpSpPr>
      <p:grpSpPr>
        <a:xfrm>
          <a:off x="0" y="0"/>
          <a:ext cx="0" cy="0"/>
          <a:chOff x="0" y="0"/>
          <a:chExt cx="0" cy="0"/>
        </a:xfrm>
      </p:grpSpPr>
      <p:sp>
        <p:nvSpPr>
          <p:cNvPr id="39" name="Arrondir un rectangle avec un coin du même côté 38"/>
          <p:cNvSpPr/>
          <p:nvPr userDrawn="1"/>
        </p:nvSpPr>
        <p:spPr>
          <a:xfrm rot="16200000" flipH="1">
            <a:off x="2998229" y="-2332598"/>
            <a:ext cx="6858000" cy="11523196"/>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title" hasCustomPrompt="1"/>
          </p:nvPr>
        </p:nvSpPr>
        <p:spPr>
          <a:xfrm>
            <a:off x="2373668" y="532990"/>
            <a:ext cx="3592582" cy="1132383"/>
          </a:xfrm>
        </p:spPr>
        <p:txBody>
          <a:bodyPr anchor="b" anchorCtr="0"/>
          <a:lstStyle>
            <a:lvl1pPr>
              <a:defRPr>
                <a:solidFill>
                  <a:srgbClr val="F2861F"/>
                </a:solidFill>
              </a:defRPr>
            </a:lvl1pPr>
          </a:lstStyle>
          <a:p>
            <a:r>
              <a:rPr lang="fr-FR"/>
              <a:t>tITRE</a:t>
            </a:r>
          </a:p>
        </p:txBody>
      </p:sp>
      <p:sp>
        <p:nvSpPr>
          <p:cNvPr id="3" name="Espace réservé du numéro de diapositive 2"/>
          <p:cNvSpPr>
            <a:spLocks noGrp="1"/>
          </p:cNvSpPr>
          <p:nvPr>
            <p:ph type="sldNum" sz="quarter" idx="10"/>
          </p:nvPr>
        </p:nvSpPr>
        <p:spPr/>
        <p:txBody>
          <a:bodyPr/>
          <a:lstStyle/>
          <a:p>
            <a:fld id="{E97D5D8F-EC9D-E14D-BFE3-832F09A75607}" type="slidenum">
              <a:rPr lang="fr-FR" smtClean="0"/>
              <a:t>‹N°›</a:t>
            </a:fld>
            <a:endParaRPr lang="fr-FR" dirty="0"/>
          </a:p>
        </p:txBody>
      </p:sp>
      <p:sp>
        <p:nvSpPr>
          <p:cNvPr id="8" name="Espace réservé du texte 7"/>
          <p:cNvSpPr>
            <a:spLocks noGrp="1"/>
          </p:cNvSpPr>
          <p:nvPr>
            <p:ph type="body" sz="quarter" idx="12"/>
          </p:nvPr>
        </p:nvSpPr>
        <p:spPr>
          <a:xfrm>
            <a:off x="2385008" y="1665374"/>
            <a:ext cx="8796514" cy="879043"/>
          </a:xfrm>
        </p:spPr>
        <p:txBody>
          <a:bodyPr/>
          <a:lstStyle>
            <a:lvl1pPr>
              <a:defRPr b="1" i="0">
                <a:solidFill>
                  <a:srgbClr val="F2861F"/>
                </a:solidFill>
                <a:latin typeface="Segoe UI" panose="020B0502040204020203" pitchFamily="34" charset="0"/>
                <a:cs typeface="Segoe UI" panose="020B0502040204020203"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7" name="Espace réservé du pied de page 43"/>
          <p:cNvSpPr>
            <a:spLocks noGrp="1"/>
          </p:cNvSpPr>
          <p:nvPr>
            <p:ph type="ftr" sz="quarter" idx="3"/>
          </p:nvPr>
        </p:nvSpPr>
        <p:spPr>
          <a:xfrm>
            <a:off x="3572025" y="6396605"/>
            <a:ext cx="7634040" cy="324872"/>
          </a:xfrm>
          <a:prstGeom prst="rect">
            <a:avLst/>
          </a:prstGeom>
        </p:spPr>
        <p:txBody>
          <a:bodyPr vert="horz" lIns="0" tIns="0" rIns="0" bIns="0" rtlCol="0" anchor="b" anchorCtr="0"/>
          <a:lstStyle>
            <a:lvl1pPr algn="r">
              <a:defRPr sz="900">
                <a:solidFill>
                  <a:schemeClr val="bg2">
                    <a:lumMod val="60000"/>
                    <a:lumOff val="40000"/>
                  </a:schemeClr>
                </a:solidFill>
                <a:latin typeface="Segoe UI"/>
              </a:defRPr>
            </a:lvl1pPr>
          </a:lstStyle>
          <a:p>
            <a:endParaRPr lang="fr-FR" dirty="0"/>
          </a:p>
        </p:txBody>
      </p:sp>
      <p:grpSp>
        <p:nvGrpSpPr>
          <p:cNvPr id="21" name="Groupe 20">
            <a:extLst>
              <a:ext uri="{FF2B5EF4-FFF2-40B4-BE49-F238E27FC236}">
                <a16:creationId xmlns:a16="http://schemas.microsoft.com/office/drawing/2014/main" id="{9AA28501-B59E-DD40-86C3-AC7F94752381}"/>
              </a:ext>
            </a:extLst>
          </p:cNvPr>
          <p:cNvGrpSpPr/>
          <p:nvPr userDrawn="1"/>
        </p:nvGrpSpPr>
        <p:grpSpPr>
          <a:xfrm flipH="1">
            <a:off x="194830" y="-448816"/>
            <a:ext cx="7764016" cy="7764016"/>
            <a:chOff x="4131498" y="2371508"/>
            <a:chExt cx="2300771" cy="2300771"/>
          </a:xfrm>
        </p:grpSpPr>
        <p:sp>
          <p:nvSpPr>
            <p:cNvPr id="22" name="Arc 21">
              <a:extLst>
                <a:ext uri="{FF2B5EF4-FFF2-40B4-BE49-F238E27FC236}">
                  <a16:creationId xmlns:a16="http://schemas.microsoft.com/office/drawing/2014/main" id="{A75E150C-D4AA-8B49-8494-EE8558967A80}"/>
                </a:ext>
              </a:extLst>
            </p:cNvPr>
            <p:cNvSpPr/>
            <p:nvPr/>
          </p:nvSpPr>
          <p:spPr>
            <a:xfrm>
              <a:off x="4131498" y="2371508"/>
              <a:ext cx="2300771" cy="2300771"/>
            </a:xfrm>
            <a:prstGeom prst="arc">
              <a:avLst>
                <a:gd name="adj1" fmla="val 15149074"/>
                <a:gd name="adj2" fmla="val 6667431"/>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3" name="Arc 22">
              <a:extLst>
                <a:ext uri="{FF2B5EF4-FFF2-40B4-BE49-F238E27FC236}">
                  <a16:creationId xmlns:a16="http://schemas.microsoft.com/office/drawing/2014/main" id="{BCDBFD8E-EDA2-3042-B3C9-06E32FA3B289}"/>
                </a:ext>
              </a:extLst>
            </p:cNvPr>
            <p:cNvSpPr/>
            <p:nvPr/>
          </p:nvSpPr>
          <p:spPr>
            <a:xfrm>
              <a:off x="4131498" y="2371508"/>
              <a:ext cx="2300771" cy="2300771"/>
            </a:xfrm>
            <a:prstGeom prst="arc">
              <a:avLst>
                <a:gd name="adj1" fmla="val 15202651"/>
                <a:gd name="adj2" fmla="val 18853246"/>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4" name="Arc 23">
              <a:extLst>
                <a:ext uri="{FF2B5EF4-FFF2-40B4-BE49-F238E27FC236}">
                  <a16:creationId xmlns:a16="http://schemas.microsoft.com/office/drawing/2014/main" id="{C1C6F860-4A3E-6A49-B3A2-30CB69BE1A3B}"/>
                </a:ext>
              </a:extLst>
            </p:cNvPr>
            <p:cNvSpPr/>
            <p:nvPr/>
          </p:nvSpPr>
          <p:spPr>
            <a:xfrm>
              <a:off x="4131498" y="2371508"/>
              <a:ext cx="2300771" cy="2300771"/>
            </a:xfrm>
            <a:prstGeom prst="arc">
              <a:avLst>
                <a:gd name="adj1" fmla="val 1123635"/>
                <a:gd name="adj2" fmla="val 3028918"/>
              </a:avLst>
            </a:prstGeom>
            <a:ln w="66675" cap="rnd">
              <a:solidFill>
                <a:srgbClr val="F1898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5" name="Arc 24">
              <a:extLst>
                <a:ext uri="{FF2B5EF4-FFF2-40B4-BE49-F238E27FC236}">
                  <a16:creationId xmlns:a16="http://schemas.microsoft.com/office/drawing/2014/main" id="{D623DDBD-1252-1E4E-B2F6-AD894C566CC0}"/>
                </a:ext>
              </a:extLst>
            </p:cNvPr>
            <p:cNvSpPr/>
            <p:nvPr/>
          </p:nvSpPr>
          <p:spPr>
            <a:xfrm>
              <a:off x="4173356" y="2420888"/>
              <a:ext cx="2206226" cy="2206226"/>
            </a:xfrm>
            <a:prstGeom prst="arc">
              <a:avLst>
                <a:gd name="adj1" fmla="val 15181689"/>
                <a:gd name="adj2" fmla="val 6308713"/>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6" name="Arc 25">
              <a:extLst>
                <a:ext uri="{FF2B5EF4-FFF2-40B4-BE49-F238E27FC236}">
                  <a16:creationId xmlns:a16="http://schemas.microsoft.com/office/drawing/2014/main" id="{49572A1C-3722-E94A-9DE1-276E59B54648}"/>
                </a:ext>
              </a:extLst>
            </p:cNvPr>
            <p:cNvSpPr/>
            <p:nvPr/>
          </p:nvSpPr>
          <p:spPr>
            <a:xfrm>
              <a:off x="4173356" y="2420888"/>
              <a:ext cx="2206226" cy="2206226"/>
            </a:xfrm>
            <a:prstGeom prst="arc">
              <a:avLst>
                <a:gd name="adj1" fmla="val 15236837"/>
                <a:gd name="adj2" fmla="val 16964217"/>
              </a:avLst>
            </a:prstGeom>
            <a:ln w="66675" cap="rnd">
              <a:solidFill>
                <a:schemeClr val="bg2">
                  <a:alpha val="63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7" name="Arc 26">
              <a:extLst>
                <a:ext uri="{FF2B5EF4-FFF2-40B4-BE49-F238E27FC236}">
                  <a16:creationId xmlns:a16="http://schemas.microsoft.com/office/drawing/2014/main" id="{BD56B6AC-D91D-214D-B5F9-47C807665A6C}"/>
                </a:ext>
              </a:extLst>
            </p:cNvPr>
            <p:cNvSpPr/>
            <p:nvPr/>
          </p:nvSpPr>
          <p:spPr>
            <a:xfrm>
              <a:off x="4173356" y="2420888"/>
              <a:ext cx="2206226" cy="2206226"/>
            </a:xfrm>
            <a:prstGeom prst="arc">
              <a:avLst>
                <a:gd name="adj1" fmla="val 21465926"/>
                <a:gd name="adj2" fmla="val 1951594"/>
              </a:avLst>
            </a:prstGeom>
            <a:ln w="66675" cap="rnd">
              <a:solidFill>
                <a:srgbClr val="3C77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8" name="Arc 27">
              <a:extLst>
                <a:ext uri="{FF2B5EF4-FFF2-40B4-BE49-F238E27FC236}">
                  <a16:creationId xmlns:a16="http://schemas.microsoft.com/office/drawing/2014/main" id="{CE4CD4CF-10EC-394E-B5AF-F8BC0142E0A7}"/>
                </a:ext>
              </a:extLst>
            </p:cNvPr>
            <p:cNvSpPr/>
            <p:nvPr/>
          </p:nvSpPr>
          <p:spPr>
            <a:xfrm>
              <a:off x="4214598" y="2472255"/>
              <a:ext cx="2110635" cy="2110635"/>
            </a:xfrm>
            <a:prstGeom prst="arc">
              <a:avLst>
                <a:gd name="adj1" fmla="val 15989733"/>
                <a:gd name="adj2" fmla="val 18526861"/>
              </a:avLst>
            </a:prstGeom>
            <a:ln w="66675" cap="rnd">
              <a:solidFill>
                <a:srgbClr val="48B1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9" name="Arc 28">
              <a:extLst>
                <a:ext uri="{FF2B5EF4-FFF2-40B4-BE49-F238E27FC236}">
                  <a16:creationId xmlns:a16="http://schemas.microsoft.com/office/drawing/2014/main" id="{3359E9AA-4CAB-2E4A-9DE4-E1174C04B488}"/>
                </a:ext>
              </a:extLst>
            </p:cNvPr>
            <p:cNvSpPr/>
            <p:nvPr/>
          </p:nvSpPr>
          <p:spPr>
            <a:xfrm>
              <a:off x="4214598" y="2472255"/>
              <a:ext cx="2110635" cy="2110635"/>
            </a:xfrm>
            <a:prstGeom prst="arc">
              <a:avLst>
                <a:gd name="adj1" fmla="val 20547824"/>
                <a:gd name="adj2" fmla="val 364544"/>
              </a:avLst>
            </a:prstGeom>
            <a:ln w="66675" cap="rnd">
              <a:solidFill>
                <a:srgbClr val="3CBCD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0" name="Arc 29">
              <a:extLst>
                <a:ext uri="{FF2B5EF4-FFF2-40B4-BE49-F238E27FC236}">
                  <a16:creationId xmlns:a16="http://schemas.microsoft.com/office/drawing/2014/main" id="{42AC1922-7224-4D42-9567-D2CF793D1342}"/>
                </a:ext>
              </a:extLst>
            </p:cNvPr>
            <p:cNvSpPr/>
            <p:nvPr/>
          </p:nvSpPr>
          <p:spPr>
            <a:xfrm>
              <a:off x="4131498" y="2371508"/>
              <a:ext cx="2300771" cy="2300771"/>
            </a:xfrm>
            <a:prstGeom prst="arc">
              <a:avLst>
                <a:gd name="adj1" fmla="val 18561785"/>
                <a:gd name="adj2" fmla="val 20974012"/>
              </a:avLst>
            </a:prstGeom>
            <a:ln w="66675" cap="rnd">
              <a:solidFill>
                <a:srgbClr val="A0BAD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5" name="Arc 34">
              <a:extLst>
                <a:ext uri="{FF2B5EF4-FFF2-40B4-BE49-F238E27FC236}">
                  <a16:creationId xmlns:a16="http://schemas.microsoft.com/office/drawing/2014/main" id="{0E1FC130-250D-1D4A-B716-9FCE04B12202}"/>
                </a:ext>
              </a:extLst>
            </p:cNvPr>
            <p:cNvSpPr/>
            <p:nvPr/>
          </p:nvSpPr>
          <p:spPr>
            <a:xfrm>
              <a:off x="4214598" y="2472255"/>
              <a:ext cx="2110635" cy="2110635"/>
            </a:xfrm>
            <a:prstGeom prst="arc">
              <a:avLst>
                <a:gd name="adj1" fmla="val 3004013"/>
                <a:gd name="adj2" fmla="val 5097892"/>
              </a:avLst>
            </a:prstGeom>
            <a:ln w="66675" cap="rnd">
              <a:solidFill>
                <a:srgbClr val="FFDF6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6" name="Arc 35">
              <a:extLst>
                <a:ext uri="{FF2B5EF4-FFF2-40B4-BE49-F238E27FC236}">
                  <a16:creationId xmlns:a16="http://schemas.microsoft.com/office/drawing/2014/main" id="{8FE663D9-B314-3842-9CA6-FF82EC8AFEA4}"/>
                </a:ext>
              </a:extLst>
            </p:cNvPr>
            <p:cNvSpPr/>
            <p:nvPr userDrawn="1"/>
          </p:nvSpPr>
          <p:spPr>
            <a:xfrm>
              <a:off x="4173356" y="2420888"/>
              <a:ext cx="2206226" cy="2206226"/>
            </a:xfrm>
            <a:prstGeom prst="arc">
              <a:avLst>
                <a:gd name="adj1" fmla="val 18252074"/>
                <a:gd name="adj2" fmla="val 18853246"/>
              </a:avLst>
            </a:prstGeom>
            <a:ln w="66675" cap="rnd">
              <a:solidFill>
                <a:srgbClr val="E9364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7" name="Arc 36">
              <a:extLst>
                <a:ext uri="{FF2B5EF4-FFF2-40B4-BE49-F238E27FC236}">
                  <a16:creationId xmlns:a16="http://schemas.microsoft.com/office/drawing/2014/main" id="{320DD43E-1FA2-E943-AC82-D55E6606FF8E}"/>
                </a:ext>
              </a:extLst>
            </p:cNvPr>
            <p:cNvSpPr/>
            <p:nvPr userDrawn="1"/>
          </p:nvSpPr>
          <p:spPr>
            <a:xfrm>
              <a:off x="4173356" y="2420888"/>
              <a:ext cx="2206226" cy="2206226"/>
            </a:xfrm>
            <a:prstGeom prst="arc">
              <a:avLst>
                <a:gd name="adj1" fmla="val 2065155"/>
                <a:gd name="adj2" fmla="val 2369033"/>
              </a:avLst>
            </a:prstGeom>
            <a:ln w="66675" cap="rnd">
              <a:solidFill>
                <a:srgbClr val="6C479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sp>
        <p:nvSpPr>
          <p:cNvPr id="5" name="Espace réservé pour une image  4">
            <a:extLst>
              <a:ext uri="{FF2B5EF4-FFF2-40B4-BE49-F238E27FC236}">
                <a16:creationId xmlns:a16="http://schemas.microsoft.com/office/drawing/2014/main" id="{1E03B142-BE64-6B47-9ACC-B967897C98D5}"/>
              </a:ext>
            </a:extLst>
          </p:cNvPr>
          <p:cNvSpPr>
            <a:spLocks noGrp="1"/>
          </p:cNvSpPr>
          <p:nvPr>
            <p:ph type="pic" sz="quarter" idx="14"/>
          </p:nvPr>
        </p:nvSpPr>
        <p:spPr>
          <a:xfrm>
            <a:off x="2425356" y="2346700"/>
            <a:ext cx="2592287" cy="2592288"/>
          </a:xfrm>
          <a:prstGeom prst="ellipse">
            <a:avLst/>
          </a:prstGeom>
          <a:solidFill>
            <a:schemeClr val="bg1">
              <a:lumMod val="95000"/>
            </a:schemeClr>
          </a:solidFill>
        </p:spPr>
        <p:txBody>
          <a:bodyPr/>
          <a:lstStyle>
            <a:lvl1pPr>
              <a:defRPr b="0" i="0">
                <a:solidFill>
                  <a:schemeClr val="bg2"/>
                </a:solidFill>
                <a:latin typeface="Segoe UI Light" panose="020B0502040204020203" pitchFamily="34" charset="0"/>
                <a:cs typeface="Segoe UI Light" panose="020B0502040204020203" pitchFamily="34" charset="0"/>
              </a:defRPr>
            </a:lvl1pPr>
          </a:lstStyle>
          <a:p>
            <a:endParaRPr lang="fr-FR" dirty="0"/>
          </a:p>
        </p:txBody>
      </p:sp>
      <p:sp>
        <p:nvSpPr>
          <p:cNvPr id="34" name="Espace réservé du texte 7">
            <a:extLst>
              <a:ext uri="{FF2B5EF4-FFF2-40B4-BE49-F238E27FC236}">
                <a16:creationId xmlns:a16="http://schemas.microsoft.com/office/drawing/2014/main" id="{7E5862DC-9188-7C4E-B173-308118CF57B2}"/>
              </a:ext>
            </a:extLst>
          </p:cNvPr>
          <p:cNvSpPr>
            <a:spLocks noGrp="1"/>
          </p:cNvSpPr>
          <p:nvPr>
            <p:ph type="body" sz="quarter" idx="17"/>
          </p:nvPr>
        </p:nvSpPr>
        <p:spPr>
          <a:xfrm>
            <a:off x="2385495" y="5039139"/>
            <a:ext cx="2663686" cy="893020"/>
          </a:xfrm>
        </p:spPr>
        <p:txBody>
          <a:bodyPr/>
          <a:lstStyle>
            <a:lvl1pPr algn="ctr">
              <a:defRPr b="1" i="0">
                <a:solidFill>
                  <a:srgbClr val="F2861F"/>
                </a:solidFill>
                <a:latin typeface="Segoe UI" panose="020B0502040204020203" pitchFamily="34" charset="0"/>
                <a:cs typeface="Segoe UI" panose="020B0502040204020203" pitchFamily="34" charset="0"/>
              </a:defRPr>
            </a:lvl1pPr>
            <a:lvl2pPr algn="ct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p:txBody>
      </p:sp>
      <p:sp>
        <p:nvSpPr>
          <p:cNvPr id="38" name="Espace réservé pour une image  4">
            <a:extLst>
              <a:ext uri="{FF2B5EF4-FFF2-40B4-BE49-F238E27FC236}">
                <a16:creationId xmlns:a16="http://schemas.microsoft.com/office/drawing/2014/main" id="{D1F80E37-A20C-8A47-9C6C-DEE7FDB04E73}"/>
              </a:ext>
            </a:extLst>
          </p:cNvPr>
          <p:cNvSpPr>
            <a:spLocks noGrp="1"/>
          </p:cNvSpPr>
          <p:nvPr>
            <p:ph type="pic" sz="quarter" idx="18"/>
          </p:nvPr>
        </p:nvSpPr>
        <p:spPr>
          <a:xfrm>
            <a:off x="5483865" y="2346700"/>
            <a:ext cx="2592287" cy="2592288"/>
          </a:xfrm>
          <a:prstGeom prst="ellipse">
            <a:avLst/>
          </a:prstGeom>
          <a:solidFill>
            <a:schemeClr val="bg1">
              <a:lumMod val="95000"/>
            </a:schemeClr>
          </a:solidFill>
        </p:spPr>
        <p:txBody>
          <a:bodyPr/>
          <a:lstStyle>
            <a:lvl1pPr>
              <a:defRPr b="0" i="0">
                <a:solidFill>
                  <a:schemeClr val="bg2"/>
                </a:solidFill>
                <a:latin typeface="Segoe UI Light" panose="020B0502040204020203" pitchFamily="34" charset="0"/>
                <a:cs typeface="Segoe UI Light" panose="020B0502040204020203" pitchFamily="34" charset="0"/>
              </a:defRPr>
            </a:lvl1pPr>
          </a:lstStyle>
          <a:p>
            <a:endParaRPr lang="fr-FR" dirty="0"/>
          </a:p>
        </p:txBody>
      </p:sp>
      <p:sp>
        <p:nvSpPr>
          <p:cNvPr id="40" name="Espace réservé du texte 7">
            <a:extLst>
              <a:ext uri="{FF2B5EF4-FFF2-40B4-BE49-F238E27FC236}">
                <a16:creationId xmlns:a16="http://schemas.microsoft.com/office/drawing/2014/main" id="{2928A689-9E8F-B541-B764-FF516B079C50}"/>
              </a:ext>
            </a:extLst>
          </p:cNvPr>
          <p:cNvSpPr>
            <a:spLocks noGrp="1"/>
          </p:cNvSpPr>
          <p:nvPr>
            <p:ph type="body" sz="quarter" idx="19"/>
          </p:nvPr>
        </p:nvSpPr>
        <p:spPr>
          <a:xfrm>
            <a:off x="5463883" y="5039139"/>
            <a:ext cx="2663686" cy="893020"/>
          </a:xfrm>
        </p:spPr>
        <p:txBody>
          <a:bodyPr/>
          <a:lstStyle>
            <a:lvl1pPr algn="ctr">
              <a:defRPr b="1" i="0">
                <a:solidFill>
                  <a:srgbClr val="F2861F"/>
                </a:solidFill>
                <a:latin typeface="Segoe UI" panose="020B0502040204020203" pitchFamily="34" charset="0"/>
                <a:cs typeface="Segoe UI" panose="020B0502040204020203" pitchFamily="34" charset="0"/>
              </a:defRPr>
            </a:lvl1pPr>
            <a:lvl2pPr algn="ct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p:txBody>
      </p:sp>
      <p:sp>
        <p:nvSpPr>
          <p:cNvPr id="41" name="Espace réservé pour une image  4">
            <a:extLst>
              <a:ext uri="{FF2B5EF4-FFF2-40B4-BE49-F238E27FC236}">
                <a16:creationId xmlns:a16="http://schemas.microsoft.com/office/drawing/2014/main" id="{D5C62F80-3910-D04F-BCCD-883354C27FD1}"/>
              </a:ext>
            </a:extLst>
          </p:cNvPr>
          <p:cNvSpPr>
            <a:spLocks noGrp="1"/>
          </p:cNvSpPr>
          <p:nvPr>
            <p:ph type="pic" sz="quarter" idx="20"/>
          </p:nvPr>
        </p:nvSpPr>
        <p:spPr>
          <a:xfrm>
            <a:off x="8542685" y="2346700"/>
            <a:ext cx="2592287" cy="2592288"/>
          </a:xfrm>
          <a:prstGeom prst="ellipse">
            <a:avLst/>
          </a:prstGeom>
          <a:solidFill>
            <a:schemeClr val="bg1">
              <a:lumMod val="95000"/>
            </a:schemeClr>
          </a:solidFill>
        </p:spPr>
        <p:txBody>
          <a:bodyPr/>
          <a:lstStyle>
            <a:lvl1pPr>
              <a:defRPr b="0" i="0">
                <a:solidFill>
                  <a:schemeClr val="bg2"/>
                </a:solidFill>
                <a:latin typeface="Segoe UI Light" panose="020B0502040204020203" pitchFamily="34" charset="0"/>
                <a:cs typeface="Segoe UI Light" panose="020B0502040204020203" pitchFamily="34" charset="0"/>
              </a:defRPr>
            </a:lvl1pPr>
          </a:lstStyle>
          <a:p>
            <a:endParaRPr lang="fr-FR" dirty="0"/>
          </a:p>
        </p:txBody>
      </p:sp>
      <p:sp>
        <p:nvSpPr>
          <p:cNvPr id="42" name="Espace réservé du texte 7">
            <a:extLst>
              <a:ext uri="{FF2B5EF4-FFF2-40B4-BE49-F238E27FC236}">
                <a16:creationId xmlns:a16="http://schemas.microsoft.com/office/drawing/2014/main" id="{3905B793-0270-E44D-BD33-715C737FC594}"/>
              </a:ext>
            </a:extLst>
          </p:cNvPr>
          <p:cNvSpPr>
            <a:spLocks noGrp="1"/>
          </p:cNvSpPr>
          <p:nvPr>
            <p:ph type="body" sz="quarter" idx="21"/>
          </p:nvPr>
        </p:nvSpPr>
        <p:spPr>
          <a:xfrm>
            <a:off x="8502824" y="5039139"/>
            <a:ext cx="2663686" cy="893020"/>
          </a:xfrm>
        </p:spPr>
        <p:txBody>
          <a:bodyPr/>
          <a:lstStyle>
            <a:lvl1pPr algn="ctr">
              <a:defRPr b="1" i="0">
                <a:solidFill>
                  <a:srgbClr val="F2861F"/>
                </a:solidFill>
                <a:latin typeface="Segoe UI" panose="020B0502040204020203" pitchFamily="34" charset="0"/>
                <a:cs typeface="Segoe UI" panose="020B0502040204020203" pitchFamily="34" charset="0"/>
              </a:defRPr>
            </a:lvl1pPr>
            <a:lvl2pPr algn="ct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p:txBody>
      </p:sp>
      <p:pic>
        <p:nvPicPr>
          <p:cNvPr id="32" name="Image 31">
            <a:extLst>
              <a:ext uri="{FF2B5EF4-FFF2-40B4-BE49-F238E27FC236}">
                <a16:creationId xmlns:a16="http://schemas.microsoft.com/office/drawing/2014/main" id="{4A38CE71-7299-9645-9735-F0CB9D71151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62025" y="6411903"/>
            <a:ext cx="633014" cy="308528"/>
          </a:xfrm>
          <a:prstGeom prst="rect">
            <a:avLst/>
          </a:prstGeom>
        </p:spPr>
      </p:pic>
    </p:spTree>
    <p:extLst>
      <p:ext uri="{BB962C8B-B14F-4D97-AF65-F5344CB8AC3E}">
        <p14:creationId xmlns:p14="http://schemas.microsoft.com/office/powerpoint/2010/main" val="322429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405486" y="6356352"/>
            <a:ext cx="2844059" cy="365125"/>
          </a:xfrm>
          <a:prstGeom prst="rect">
            <a:avLst/>
          </a:prstGeom>
        </p:spPr>
        <p:txBody>
          <a:bodyPr vert="horz" lIns="0" tIns="0" rIns="0" bIns="0" rtlCol="0" anchor="b" anchorCtr="0"/>
          <a:lstStyle>
            <a:lvl1pPr algn="l">
              <a:defRPr sz="900">
                <a:solidFill>
                  <a:srgbClr val="9CA4B2"/>
                </a:solidFill>
                <a:latin typeface="Segoe UI"/>
              </a:defRPr>
            </a:lvl1pPr>
          </a:lstStyle>
          <a:p>
            <a:fld id="{E97D5D8F-EC9D-E14D-BFE3-832F09A75607}" type="slidenum">
              <a:rPr lang="fr-FR" smtClean="0"/>
              <a:pPr/>
              <a:t>‹N°›</a:t>
            </a:fld>
            <a:endParaRPr lang="fr-FR" dirty="0"/>
          </a:p>
        </p:txBody>
      </p:sp>
      <p:sp>
        <p:nvSpPr>
          <p:cNvPr id="2" name="Espace réservé du titre 1"/>
          <p:cNvSpPr>
            <a:spLocks noGrp="1"/>
          </p:cNvSpPr>
          <p:nvPr>
            <p:ph type="title"/>
          </p:nvPr>
        </p:nvSpPr>
        <p:spPr>
          <a:xfrm>
            <a:off x="609601" y="274638"/>
            <a:ext cx="5945842" cy="1143000"/>
          </a:xfrm>
          <a:prstGeom prst="rect">
            <a:avLst/>
          </a:prstGeom>
        </p:spPr>
        <p:txBody>
          <a:bodyPr vert="horz" lIns="0" tIns="45720" rIns="0" bIns="45720" rtlCol="0" anchor="b" anchorCtr="0">
            <a:noAutofit/>
          </a:bodyPr>
          <a:lstStyle/>
          <a:p>
            <a:r>
              <a:rPr lang="fr-FR" dirty="0"/>
              <a:t>Cliquez et modifiez le titre</a:t>
            </a:r>
          </a:p>
        </p:txBody>
      </p:sp>
      <p:sp>
        <p:nvSpPr>
          <p:cNvPr id="3" name="Espace réservé du texte 2"/>
          <p:cNvSpPr>
            <a:spLocks noGrp="1"/>
          </p:cNvSpPr>
          <p:nvPr>
            <p:ph type="body" idx="1"/>
          </p:nvPr>
        </p:nvSpPr>
        <p:spPr>
          <a:xfrm>
            <a:off x="609600" y="1600200"/>
            <a:ext cx="5945843" cy="4525963"/>
          </a:xfrm>
          <a:prstGeom prst="rect">
            <a:avLst/>
          </a:prstGeom>
        </p:spPr>
        <p:txBody>
          <a:bodyPr vert="horz" lIns="0" tIns="45720" rIns="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4" name="Espace réservé du pied de page 43"/>
          <p:cNvSpPr>
            <a:spLocks noGrp="1"/>
          </p:cNvSpPr>
          <p:nvPr>
            <p:ph type="ftr" sz="quarter" idx="3"/>
          </p:nvPr>
        </p:nvSpPr>
        <p:spPr>
          <a:xfrm>
            <a:off x="3572025" y="6396605"/>
            <a:ext cx="7072272" cy="324872"/>
          </a:xfrm>
          <a:prstGeom prst="rect">
            <a:avLst/>
          </a:prstGeom>
        </p:spPr>
        <p:txBody>
          <a:bodyPr vert="horz" lIns="0" tIns="0" rIns="0" bIns="0" rtlCol="0" anchor="b" anchorCtr="0"/>
          <a:lstStyle>
            <a:lvl1pPr algn="r">
              <a:defRPr sz="900">
                <a:solidFill>
                  <a:schemeClr val="bg2">
                    <a:lumMod val="60000"/>
                    <a:lumOff val="40000"/>
                  </a:schemeClr>
                </a:solidFill>
                <a:latin typeface="Segoe UI"/>
              </a:defRPr>
            </a:lvl1pPr>
          </a:lstStyle>
          <a:p>
            <a:endParaRPr lang="fr-FR" dirty="0"/>
          </a:p>
        </p:txBody>
      </p:sp>
    </p:spTree>
    <p:extLst>
      <p:ext uri="{BB962C8B-B14F-4D97-AF65-F5344CB8AC3E}">
        <p14:creationId xmlns:p14="http://schemas.microsoft.com/office/powerpoint/2010/main" val="3855913890"/>
      </p:ext>
    </p:extLst>
  </p:cSld>
  <p:clrMap bg1="lt1" tx1="dk1" bg2="lt2" tx2="dk2" accent1="accent1" accent2="accent2" accent3="accent3" accent4="accent4" accent5="accent5" accent6="accent6" hlink="hlink" folHlink="folHlink"/>
  <p:sldLayoutIdLst>
    <p:sldLayoutId id="2147483658" r:id="rId1"/>
    <p:sldLayoutId id="2147483651" r:id="rId2"/>
    <p:sldLayoutId id="2147483652" r:id="rId3"/>
    <p:sldLayoutId id="2147483660" r:id="rId4"/>
    <p:sldLayoutId id="2147483653" r:id="rId5"/>
    <p:sldLayoutId id="2147483654" r:id="rId6"/>
    <p:sldLayoutId id="2147483656" r:id="rId7"/>
    <p:sldLayoutId id="2147483655" r:id="rId8"/>
    <p:sldLayoutId id="2147483664" r:id="rId9"/>
    <p:sldLayoutId id="2147483665" r:id="rId10"/>
    <p:sldLayoutId id="2147483661" r:id="rId11"/>
    <p:sldLayoutId id="2147483662" r:id="rId12"/>
    <p:sldLayoutId id="2147483663" r:id="rId13"/>
    <p:sldLayoutId id="2147483659" r:id="rId14"/>
    <p:sldLayoutId id="2147483649" r:id="rId15"/>
  </p:sldLayoutIdLst>
  <p:hf hdr="0" dt="0"/>
  <p:txStyles>
    <p:titleStyle>
      <a:lvl1pPr marL="0" algn="l" defTabSz="575977" rtl="0" eaLnBrk="1" latinLnBrk="0" hangingPunct="1">
        <a:spcBef>
          <a:spcPct val="0"/>
        </a:spcBef>
        <a:buNone/>
        <a:defRPr lang="fr-FR" sz="2800" b="0" i="0" kern="1200" cap="all">
          <a:solidFill>
            <a:srgbClr val="F2861F"/>
          </a:solidFill>
          <a:latin typeface="Segoe UI Semilight" panose="020B0402040204020203" pitchFamily="34" charset="0"/>
          <a:ea typeface="+mn-ea"/>
          <a:cs typeface="Segoe UI Semilight" panose="020B0402040204020203" pitchFamily="34" charset="0"/>
        </a:defRPr>
      </a:lvl1pPr>
    </p:titleStyle>
    <p:bodyStyle>
      <a:lvl1pPr marL="0" indent="0" algn="l" defTabSz="575977" rtl="0" eaLnBrk="1" latinLnBrk="0" hangingPunct="1">
        <a:spcBef>
          <a:spcPts val="0"/>
        </a:spcBef>
        <a:buFontTx/>
        <a:buNone/>
        <a:defRPr lang="fr-FR" sz="1200" b="1" i="0" kern="1200">
          <a:solidFill>
            <a:schemeClr val="tx2"/>
          </a:solidFill>
          <a:latin typeface="Segoe UI" panose="020B0502040204020203" pitchFamily="34" charset="0"/>
          <a:ea typeface="+mn-ea"/>
          <a:cs typeface="Segoe UI" panose="020B0502040204020203" pitchFamily="34" charset="0"/>
        </a:defRPr>
      </a:lvl1pPr>
      <a:lvl2pPr marL="0" indent="0" algn="l" defTabSz="575977" rtl="0" eaLnBrk="1" latinLnBrk="0" hangingPunct="1">
        <a:spcBef>
          <a:spcPts val="1200"/>
        </a:spcBef>
        <a:buSzPct val="80000"/>
        <a:buFontTx/>
        <a:buNone/>
        <a:defRPr lang="fr-FR" sz="1100" kern="1200" cap="none">
          <a:solidFill>
            <a:schemeClr val="bg2"/>
          </a:solidFill>
          <a:latin typeface="Segoe UI"/>
          <a:ea typeface="+mn-ea"/>
          <a:cs typeface="+mn-cs"/>
        </a:defRPr>
      </a:lvl2pPr>
      <a:lvl3pPr marL="0" indent="0" algn="l" defTabSz="575977" rtl="0" eaLnBrk="1" latinLnBrk="0" hangingPunct="1">
        <a:spcBef>
          <a:spcPts val="2000"/>
        </a:spcBef>
        <a:buFontTx/>
        <a:buNone/>
        <a:defRPr lang="fr-FR" sz="1400" kern="1200" cap="all" baseline="0">
          <a:solidFill>
            <a:schemeClr val="bg2"/>
          </a:solidFill>
          <a:latin typeface="Segoe UI Black"/>
          <a:ea typeface="+mn-ea"/>
          <a:cs typeface="+mn-cs"/>
        </a:defRPr>
      </a:lvl3pPr>
      <a:lvl4pPr marL="284400" indent="-284400" algn="l" defTabSz="575977" rtl="0" eaLnBrk="1" latinLnBrk="0" hangingPunct="1">
        <a:lnSpc>
          <a:spcPts val="1520"/>
        </a:lnSpc>
        <a:spcBef>
          <a:spcPts val="800"/>
        </a:spcBef>
        <a:buSzPct val="80000"/>
        <a:buFont typeface="Lucida Grande"/>
        <a:buChar char="►"/>
        <a:defRPr lang="fr-FR" sz="1100" kern="1200" baseline="0">
          <a:solidFill>
            <a:schemeClr val="bg2"/>
          </a:solidFill>
          <a:latin typeface="Segoe UI Black"/>
          <a:ea typeface="+mn-ea"/>
          <a:cs typeface="+mn-cs"/>
        </a:defRPr>
      </a:lvl4pPr>
      <a:lvl5pPr marL="284400" indent="0" algn="l" defTabSz="575977" rtl="0" eaLnBrk="1" latinLnBrk="0" hangingPunct="1">
        <a:lnSpc>
          <a:spcPts val="1520"/>
        </a:lnSpc>
        <a:spcBef>
          <a:spcPts val="0"/>
        </a:spcBef>
        <a:buFontTx/>
        <a:buNone/>
        <a:defRPr lang="fr-FR" sz="1100" kern="1200">
          <a:solidFill>
            <a:schemeClr val="bg2"/>
          </a:solidFill>
          <a:latin typeface="Segoe UI"/>
          <a:ea typeface="+mn-ea"/>
          <a:cs typeface="+mn-cs"/>
        </a:defRPr>
      </a:lvl5pPr>
      <a:lvl6pPr marL="3167884" indent="-287990" algn="l" defTabSz="575977" rtl="0" eaLnBrk="1" latinLnBrk="0" hangingPunct="1">
        <a:spcBef>
          <a:spcPct val="20000"/>
        </a:spcBef>
        <a:buFont typeface="Arial"/>
        <a:buChar char="•"/>
        <a:defRPr sz="2500" kern="1200">
          <a:solidFill>
            <a:schemeClr val="tx1"/>
          </a:solidFill>
          <a:latin typeface="+mn-lt"/>
          <a:ea typeface="+mn-ea"/>
          <a:cs typeface="+mn-cs"/>
        </a:defRPr>
      </a:lvl6pPr>
      <a:lvl7pPr marL="3743863" indent="-287990" algn="l" defTabSz="575977" rtl="0" eaLnBrk="1" latinLnBrk="0" hangingPunct="1">
        <a:spcBef>
          <a:spcPct val="20000"/>
        </a:spcBef>
        <a:buFont typeface="Arial"/>
        <a:buChar char="•"/>
        <a:defRPr sz="2500" kern="1200">
          <a:solidFill>
            <a:schemeClr val="tx1"/>
          </a:solidFill>
          <a:latin typeface="+mn-lt"/>
          <a:ea typeface="+mn-ea"/>
          <a:cs typeface="+mn-cs"/>
        </a:defRPr>
      </a:lvl7pPr>
      <a:lvl8pPr marL="4319843" indent="-287990" algn="l" defTabSz="575977" rtl="0" eaLnBrk="1" latinLnBrk="0" hangingPunct="1">
        <a:spcBef>
          <a:spcPct val="20000"/>
        </a:spcBef>
        <a:buFont typeface="Arial"/>
        <a:buChar char="•"/>
        <a:defRPr sz="2500" kern="1200">
          <a:solidFill>
            <a:schemeClr val="tx1"/>
          </a:solidFill>
          <a:latin typeface="+mn-lt"/>
          <a:ea typeface="+mn-ea"/>
          <a:cs typeface="+mn-cs"/>
        </a:defRPr>
      </a:lvl8pPr>
      <a:lvl9pPr marL="4895822" indent="-287990" algn="l" defTabSz="575977"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fr-FR"/>
      </a:defPPr>
      <a:lvl1pPr marL="0" algn="l" defTabSz="575977" rtl="0" eaLnBrk="1" latinLnBrk="0" hangingPunct="1">
        <a:defRPr sz="2300" kern="1200">
          <a:solidFill>
            <a:schemeClr val="tx1"/>
          </a:solidFill>
          <a:latin typeface="+mn-lt"/>
          <a:ea typeface="+mn-ea"/>
          <a:cs typeface="+mn-cs"/>
        </a:defRPr>
      </a:lvl1pPr>
      <a:lvl2pPr marL="575977" algn="l" defTabSz="575977" rtl="0" eaLnBrk="1" latinLnBrk="0" hangingPunct="1">
        <a:defRPr sz="2300" kern="1200">
          <a:solidFill>
            <a:schemeClr val="tx1"/>
          </a:solidFill>
          <a:latin typeface="+mn-lt"/>
          <a:ea typeface="+mn-ea"/>
          <a:cs typeface="+mn-cs"/>
        </a:defRPr>
      </a:lvl2pPr>
      <a:lvl3pPr marL="1151958" algn="l" defTabSz="575977" rtl="0" eaLnBrk="1" latinLnBrk="0" hangingPunct="1">
        <a:defRPr sz="2300" kern="1200">
          <a:solidFill>
            <a:schemeClr val="tx1"/>
          </a:solidFill>
          <a:latin typeface="+mn-lt"/>
          <a:ea typeface="+mn-ea"/>
          <a:cs typeface="+mn-cs"/>
        </a:defRPr>
      </a:lvl3pPr>
      <a:lvl4pPr marL="1727935" algn="l" defTabSz="575977" rtl="0" eaLnBrk="1" latinLnBrk="0" hangingPunct="1">
        <a:defRPr sz="2300" kern="1200">
          <a:solidFill>
            <a:schemeClr val="tx1"/>
          </a:solidFill>
          <a:latin typeface="+mn-lt"/>
          <a:ea typeface="+mn-ea"/>
          <a:cs typeface="+mn-cs"/>
        </a:defRPr>
      </a:lvl4pPr>
      <a:lvl5pPr marL="2303917" algn="l" defTabSz="575977" rtl="0" eaLnBrk="1" latinLnBrk="0" hangingPunct="1">
        <a:defRPr sz="2300" kern="1200">
          <a:solidFill>
            <a:schemeClr val="tx1"/>
          </a:solidFill>
          <a:latin typeface="+mn-lt"/>
          <a:ea typeface="+mn-ea"/>
          <a:cs typeface="+mn-cs"/>
        </a:defRPr>
      </a:lvl5pPr>
      <a:lvl6pPr marL="2879893" algn="l" defTabSz="575977" rtl="0" eaLnBrk="1" latinLnBrk="0" hangingPunct="1">
        <a:defRPr sz="2300" kern="1200">
          <a:solidFill>
            <a:schemeClr val="tx1"/>
          </a:solidFill>
          <a:latin typeface="+mn-lt"/>
          <a:ea typeface="+mn-ea"/>
          <a:cs typeface="+mn-cs"/>
        </a:defRPr>
      </a:lvl6pPr>
      <a:lvl7pPr marL="3455875" algn="l" defTabSz="575977" rtl="0" eaLnBrk="1" latinLnBrk="0" hangingPunct="1">
        <a:defRPr sz="2300" kern="1200">
          <a:solidFill>
            <a:schemeClr val="tx1"/>
          </a:solidFill>
          <a:latin typeface="+mn-lt"/>
          <a:ea typeface="+mn-ea"/>
          <a:cs typeface="+mn-cs"/>
        </a:defRPr>
      </a:lvl7pPr>
      <a:lvl8pPr marL="4031852" algn="l" defTabSz="575977" rtl="0" eaLnBrk="1" latinLnBrk="0" hangingPunct="1">
        <a:defRPr sz="2300" kern="1200">
          <a:solidFill>
            <a:schemeClr val="tx1"/>
          </a:solidFill>
          <a:latin typeface="+mn-lt"/>
          <a:ea typeface="+mn-ea"/>
          <a:cs typeface="+mn-cs"/>
        </a:defRPr>
      </a:lvl8pPr>
      <a:lvl9pPr marL="4607832" algn="l" defTabSz="575977"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D08D0F2-7F8F-774F-BADA-647822F767F5}"/>
              </a:ext>
            </a:extLst>
          </p:cNvPr>
          <p:cNvSpPr>
            <a:spLocks noGrp="1"/>
          </p:cNvSpPr>
          <p:nvPr>
            <p:ph type="body" sz="quarter" idx="10"/>
          </p:nvPr>
        </p:nvSpPr>
        <p:spPr/>
        <p:txBody>
          <a:bodyPr/>
          <a:lstStyle/>
          <a:p>
            <a:pPr algn="l"/>
            <a:r>
              <a:rPr lang="fr-FR" dirty="0"/>
              <a:t>Template de Présentation</a:t>
            </a:r>
          </a:p>
          <a:p>
            <a:pPr lvl="1" algn="l"/>
            <a:r>
              <a:rPr lang="fr-FR" sz="1600" dirty="0"/>
              <a:t>Outil de présentation générique </a:t>
            </a:r>
          </a:p>
          <a:p>
            <a:pPr lvl="1" algn="l">
              <a:spcBef>
                <a:spcPts val="0"/>
              </a:spcBef>
            </a:pPr>
            <a:r>
              <a:rPr lang="fr-FR" sz="1600" dirty="0"/>
              <a:t>Groupe Pasteur Mutualité</a:t>
            </a:r>
          </a:p>
        </p:txBody>
      </p:sp>
    </p:spTree>
    <p:extLst>
      <p:ext uri="{BB962C8B-B14F-4D97-AF65-F5344CB8AC3E}">
        <p14:creationId xmlns:p14="http://schemas.microsoft.com/office/powerpoint/2010/main" val="98488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Epicuri </a:t>
            </a:r>
          </a:p>
        </p:txBody>
      </p:sp>
      <p:sp>
        <p:nvSpPr>
          <p:cNvPr id="3" name="Espace réservé du texte 2"/>
          <p:cNvSpPr>
            <a:spLocks noGrp="1"/>
          </p:cNvSpPr>
          <p:nvPr>
            <p:ph type="body" sz="quarter" idx="12"/>
          </p:nvPr>
        </p:nvSpPr>
        <p:spPr>
          <a:xfrm>
            <a:off x="7062865" y="1431940"/>
            <a:ext cx="4292752" cy="4571308"/>
          </a:xfrm>
        </p:spPr>
        <p:txBody>
          <a:bodyPr/>
          <a:lstStyle/>
          <a:p>
            <a:r>
              <a:rPr lang="fr-FR" sz="1600" dirty="0"/>
              <a:t>Haec dum oriens diu perferret, caeli reserato tepore Constantius consulatu suo septies et Caesaris ter egressus Arelate Valentiam petit.</a:t>
            </a:r>
          </a:p>
          <a:p>
            <a:pPr lvl="1"/>
            <a:r>
              <a:rPr lang="fr-FR" sz="1600" dirty="0"/>
              <a:t>In Gundomadum et Vadomarium fratres Alamannorum reges arma moturus, quorum crebris excursibus vastabantur confines limitibus terrae Gallorum.</a:t>
            </a:r>
          </a:p>
          <a:p>
            <a:pPr lvl="1"/>
            <a:r>
              <a:rPr lang="fr-FR" sz="1600" dirty="0"/>
              <a:t>Exsistit autem hoc loco quaedam quaestio subdifficilis, num quando amici novi, digni amicitia, veteribus sint anteponendi, ut equis vetulis teneros anteponere solemus</a:t>
            </a:r>
            <a:r>
              <a:rPr lang="fr-FR" sz="1600" dirty="0">
                <a:latin typeface="Segoe UI Black"/>
              </a:rPr>
              <a:t>. Indigna homine dubitatio! </a:t>
            </a:r>
            <a:endParaRPr lang="fr-FR" dirty="0"/>
          </a:p>
        </p:txBody>
      </p:sp>
      <p:sp>
        <p:nvSpPr>
          <p:cNvPr id="4" name="Espace réservé du pied de page 3"/>
          <p:cNvSpPr>
            <a:spLocks noGrp="1"/>
          </p:cNvSpPr>
          <p:nvPr>
            <p:ph type="ftr" sz="quarter" idx="3"/>
          </p:nvPr>
        </p:nvSpPr>
        <p:spPr/>
        <p:txBody>
          <a:bodyPr/>
          <a:lstStyle/>
          <a:p>
            <a:endParaRPr lang="fr-FR" dirty="0"/>
          </a:p>
        </p:txBody>
      </p:sp>
      <p:graphicFrame>
        <p:nvGraphicFramePr>
          <p:cNvPr id="33" name="Chart 12"/>
          <p:cNvGraphicFramePr/>
          <p:nvPr>
            <p:extLst>
              <p:ext uri="{D42A27DB-BD31-4B8C-83A1-F6EECF244321}">
                <p14:modId xmlns:p14="http://schemas.microsoft.com/office/powerpoint/2010/main" val="2579983440"/>
              </p:ext>
            </p:extLst>
          </p:nvPr>
        </p:nvGraphicFramePr>
        <p:xfrm>
          <a:off x="1637031" y="1431940"/>
          <a:ext cx="4727388" cy="4109620"/>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17"/>
          <p:cNvSpPr txBox="1"/>
          <p:nvPr/>
        </p:nvSpPr>
        <p:spPr>
          <a:xfrm>
            <a:off x="3160118" y="2504696"/>
            <a:ext cx="823813" cy="276999"/>
          </a:xfrm>
          <a:prstGeom prst="rect">
            <a:avLst/>
          </a:prstGeom>
          <a:noFill/>
        </p:spPr>
        <p:txBody>
          <a:bodyPr wrap="none" rtlCol="0" anchor="ctr">
            <a:spAutoFit/>
          </a:bodyPr>
          <a:lstStyle/>
          <a:p>
            <a:pPr algn="r"/>
            <a:r>
              <a:rPr lang="en-US" sz="1200" dirty="0">
                <a:solidFill>
                  <a:schemeClr val="bg1">
                    <a:lumMod val="95000"/>
                  </a:schemeClr>
                </a:solidFill>
                <a:latin typeface="Segoe UI Black"/>
              </a:rPr>
              <a:t>Option 1</a:t>
            </a:r>
          </a:p>
        </p:txBody>
      </p:sp>
      <p:sp>
        <p:nvSpPr>
          <p:cNvPr id="35" name="TextBox 18"/>
          <p:cNvSpPr txBox="1"/>
          <p:nvPr/>
        </p:nvSpPr>
        <p:spPr>
          <a:xfrm>
            <a:off x="3154589" y="1826340"/>
            <a:ext cx="841622" cy="276999"/>
          </a:xfrm>
          <a:prstGeom prst="rect">
            <a:avLst/>
          </a:prstGeom>
          <a:noFill/>
        </p:spPr>
        <p:txBody>
          <a:bodyPr wrap="none" rtlCol="0" anchor="ctr">
            <a:spAutoFit/>
          </a:bodyPr>
          <a:lstStyle/>
          <a:p>
            <a:pPr algn="r"/>
            <a:r>
              <a:rPr lang="en-US" sz="1200" dirty="0">
                <a:solidFill>
                  <a:schemeClr val="bg2">
                    <a:lumMod val="60000"/>
                    <a:lumOff val="40000"/>
                  </a:schemeClr>
                </a:solidFill>
                <a:latin typeface="Segoe UI Black"/>
              </a:rPr>
              <a:t>Option 4</a:t>
            </a:r>
          </a:p>
        </p:txBody>
      </p:sp>
      <p:sp>
        <p:nvSpPr>
          <p:cNvPr id="36" name="TextBox 19"/>
          <p:cNvSpPr txBox="1"/>
          <p:nvPr/>
        </p:nvSpPr>
        <p:spPr>
          <a:xfrm>
            <a:off x="3154589" y="1616886"/>
            <a:ext cx="841622" cy="276999"/>
          </a:xfrm>
          <a:prstGeom prst="rect">
            <a:avLst/>
          </a:prstGeom>
          <a:noFill/>
        </p:spPr>
        <p:txBody>
          <a:bodyPr wrap="none" rtlCol="0" anchor="ctr">
            <a:spAutoFit/>
          </a:bodyPr>
          <a:lstStyle/>
          <a:p>
            <a:pPr algn="r"/>
            <a:r>
              <a:rPr lang="en-US" sz="1200" dirty="0">
                <a:solidFill>
                  <a:schemeClr val="bg2">
                    <a:lumMod val="75000"/>
                  </a:schemeClr>
                </a:solidFill>
                <a:latin typeface="Segoe UI Black"/>
              </a:rPr>
              <a:t>Option 5</a:t>
            </a:r>
          </a:p>
        </p:txBody>
      </p:sp>
      <p:sp>
        <p:nvSpPr>
          <p:cNvPr id="37" name="TextBox 20"/>
          <p:cNvSpPr txBox="1"/>
          <p:nvPr/>
        </p:nvSpPr>
        <p:spPr>
          <a:xfrm>
            <a:off x="3151283" y="2080329"/>
            <a:ext cx="844928" cy="276999"/>
          </a:xfrm>
          <a:prstGeom prst="rect">
            <a:avLst/>
          </a:prstGeom>
          <a:noFill/>
        </p:spPr>
        <p:txBody>
          <a:bodyPr wrap="none" rtlCol="0" anchor="ctr">
            <a:spAutoFit/>
          </a:bodyPr>
          <a:lstStyle/>
          <a:p>
            <a:pPr algn="r"/>
            <a:r>
              <a:rPr lang="en-US" sz="1200" dirty="0">
                <a:solidFill>
                  <a:schemeClr val="bg2">
                    <a:lumMod val="40000"/>
                    <a:lumOff val="60000"/>
                  </a:schemeClr>
                </a:solidFill>
                <a:latin typeface="Segoe UI Black"/>
              </a:rPr>
              <a:t>Option 3</a:t>
            </a:r>
          </a:p>
        </p:txBody>
      </p:sp>
      <p:sp>
        <p:nvSpPr>
          <p:cNvPr id="38" name="TextBox 20"/>
          <p:cNvSpPr txBox="1"/>
          <p:nvPr/>
        </p:nvSpPr>
        <p:spPr>
          <a:xfrm>
            <a:off x="3151283" y="1403572"/>
            <a:ext cx="844928" cy="276999"/>
          </a:xfrm>
          <a:prstGeom prst="rect">
            <a:avLst/>
          </a:prstGeom>
          <a:noFill/>
        </p:spPr>
        <p:txBody>
          <a:bodyPr wrap="none" rtlCol="0" anchor="ctr">
            <a:spAutoFit/>
          </a:bodyPr>
          <a:lstStyle/>
          <a:p>
            <a:pPr algn="r"/>
            <a:r>
              <a:rPr lang="en-US" sz="1200" dirty="0">
                <a:solidFill>
                  <a:schemeClr val="bg2">
                    <a:lumMod val="50000"/>
                  </a:schemeClr>
                </a:solidFill>
                <a:latin typeface="Segoe UI Black"/>
              </a:rPr>
              <a:t>Option 6</a:t>
            </a:r>
          </a:p>
        </p:txBody>
      </p:sp>
      <p:sp>
        <p:nvSpPr>
          <p:cNvPr id="39" name="TextBox 20"/>
          <p:cNvSpPr txBox="1"/>
          <p:nvPr/>
        </p:nvSpPr>
        <p:spPr>
          <a:xfrm>
            <a:off x="3151283" y="2316666"/>
            <a:ext cx="844928" cy="276999"/>
          </a:xfrm>
          <a:prstGeom prst="rect">
            <a:avLst/>
          </a:prstGeom>
          <a:noFill/>
        </p:spPr>
        <p:txBody>
          <a:bodyPr wrap="none" rtlCol="0" anchor="ctr">
            <a:spAutoFit/>
          </a:bodyPr>
          <a:lstStyle/>
          <a:p>
            <a:pPr algn="r"/>
            <a:r>
              <a:rPr lang="en-US" sz="1200" dirty="0">
                <a:solidFill>
                  <a:schemeClr val="bg2">
                    <a:lumMod val="20000"/>
                    <a:lumOff val="80000"/>
                  </a:schemeClr>
                </a:solidFill>
                <a:latin typeface="Segoe UI Black"/>
              </a:rPr>
              <a:t>Option 2</a:t>
            </a:r>
          </a:p>
        </p:txBody>
      </p:sp>
      <p:sp>
        <p:nvSpPr>
          <p:cNvPr id="5" name="Espace réservé du numéro de diapositive 4">
            <a:extLst>
              <a:ext uri="{FF2B5EF4-FFF2-40B4-BE49-F238E27FC236}">
                <a16:creationId xmlns:a16="http://schemas.microsoft.com/office/drawing/2014/main" id="{8DB32835-B285-2D4B-A9F4-2EBEA96A72E7}"/>
              </a:ext>
            </a:extLst>
          </p:cNvPr>
          <p:cNvSpPr>
            <a:spLocks noGrp="1"/>
          </p:cNvSpPr>
          <p:nvPr>
            <p:ph type="sldNum" sz="quarter" idx="10"/>
          </p:nvPr>
        </p:nvSpPr>
        <p:spPr/>
        <p:txBody>
          <a:bodyPr/>
          <a:lstStyle/>
          <a:p>
            <a:fld id="{E97D5D8F-EC9D-E14D-BFE3-832F09A75607}" type="slidenum">
              <a:rPr lang="fr-FR" smtClean="0"/>
              <a:t>10</a:t>
            </a:fld>
            <a:endParaRPr lang="fr-FR" dirty="0"/>
          </a:p>
        </p:txBody>
      </p:sp>
    </p:spTree>
    <p:extLst>
      <p:ext uri="{BB962C8B-B14F-4D97-AF65-F5344CB8AC3E}">
        <p14:creationId xmlns:p14="http://schemas.microsoft.com/office/powerpoint/2010/main" val="362099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caeli reserato tepore Constantius consulatu </a:t>
            </a:r>
          </a:p>
        </p:txBody>
      </p:sp>
      <p:sp>
        <p:nvSpPr>
          <p:cNvPr id="3" name="Espace réservé du pied de page 2"/>
          <p:cNvSpPr>
            <a:spLocks noGrp="1"/>
          </p:cNvSpPr>
          <p:nvPr>
            <p:ph type="ftr" sz="quarter" idx="3"/>
          </p:nvPr>
        </p:nvSpPr>
        <p:spPr/>
        <p:txBody>
          <a:bodyPr/>
          <a:lstStyle/>
          <a:p>
            <a:endParaRPr lang="fr-FR" dirty="0"/>
          </a:p>
        </p:txBody>
      </p:sp>
      <p:graphicFrame>
        <p:nvGraphicFramePr>
          <p:cNvPr id="4" name="Graphique 3"/>
          <p:cNvGraphicFramePr/>
          <p:nvPr>
            <p:extLst>
              <p:ext uri="{D42A27DB-BD31-4B8C-83A1-F6EECF244321}">
                <p14:modId xmlns:p14="http://schemas.microsoft.com/office/powerpoint/2010/main" val="523126713"/>
              </p:ext>
            </p:extLst>
          </p:nvPr>
        </p:nvGraphicFramePr>
        <p:xfrm>
          <a:off x="4999383" y="2154531"/>
          <a:ext cx="6874176" cy="3742746"/>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er 4"/>
          <p:cNvGrpSpPr/>
          <p:nvPr/>
        </p:nvGrpSpPr>
        <p:grpSpPr>
          <a:xfrm>
            <a:off x="9865359" y="107695"/>
            <a:ext cx="2106442" cy="2144348"/>
            <a:chOff x="5300655" y="2656411"/>
            <a:chExt cx="2106442" cy="2144348"/>
          </a:xfrm>
        </p:grpSpPr>
        <p:grpSp>
          <p:nvGrpSpPr>
            <p:cNvPr id="6" name="Grouper 5"/>
            <p:cNvGrpSpPr/>
            <p:nvPr/>
          </p:nvGrpSpPr>
          <p:grpSpPr>
            <a:xfrm>
              <a:off x="5300655" y="2656411"/>
              <a:ext cx="2106442" cy="2144348"/>
              <a:chOff x="5300655" y="2656411"/>
              <a:chExt cx="2106442" cy="2144348"/>
            </a:xfrm>
          </p:grpSpPr>
          <p:sp>
            <p:nvSpPr>
              <p:cNvPr id="8" name="Rectangle à coins arrondis 7"/>
              <p:cNvSpPr/>
              <p:nvPr/>
            </p:nvSpPr>
            <p:spPr>
              <a:xfrm>
                <a:off x="5414115" y="2798582"/>
                <a:ext cx="1857460" cy="1904665"/>
              </a:xfrm>
              <a:prstGeom prst="roundRect">
                <a:avLst>
                  <a:gd name="adj" fmla="val 50000"/>
                </a:avLst>
              </a:prstGeom>
              <a:gradFill flip="none" rotWithShape="1">
                <a:gsLst>
                  <a:gs pos="3000">
                    <a:schemeClr val="bg1">
                      <a:alpha val="55000"/>
                    </a:schemeClr>
                  </a:gs>
                  <a:gs pos="100000">
                    <a:schemeClr val="bg2">
                      <a:alpha val="25000"/>
                      <a:lumMod val="85000"/>
                      <a:lumOff val="15000"/>
                    </a:schemeClr>
                  </a:gs>
                </a:gsLst>
                <a:lin ang="3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Rectangle à coins arrondis 8"/>
              <p:cNvSpPr/>
              <p:nvPr/>
            </p:nvSpPr>
            <p:spPr>
              <a:xfrm>
                <a:off x="5543784" y="2930406"/>
                <a:ext cx="1591716" cy="1644386"/>
              </a:xfrm>
              <a:prstGeom prst="roundRect">
                <a:avLst>
                  <a:gd name="adj" fmla="val 50000"/>
                </a:avLst>
              </a:prstGeom>
              <a:gradFill flip="none" rotWithShape="1">
                <a:gsLst>
                  <a:gs pos="36000">
                    <a:schemeClr val="bg1"/>
                  </a:gs>
                  <a:gs pos="87000">
                    <a:schemeClr val="bg1">
                      <a:lumMod val="85000"/>
                    </a:schemeClr>
                  </a:gs>
                </a:gsLst>
                <a:lin ang="3900000" scaled="0"/>
                <a:tileRect/>
              </a:gradFill>
              <a:ln>
                <a:noFill/>
              </a:ln>
              <a:effectLst>
                <a:outerShdw blurRad="363855" dist="149987" dir="3300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Arc plein 9"/>
              <p:cNvSpPr/>
              <p:nvPr/>
            </p:nvSpPr>
            <p:spPr>
              <a:xfrm rot="11700000" flipH="1">
                <a:off x="5300655" y="2656411"/>
                <a:ext cx="2106442" cy="2144348"/>
              </a:xfrm>
              <a:prstGeom prst="blockArc">
                <a:avLst>
                  <a:gd name="adj1" fmla="val 8242095"/>
                  <a:gd name="adj2" fmla="val 21315994"/>
                  <a:gd name="adj3" fmla="val 1498"/>
                </a:avLst>
              </a:prstGeom>
              <a:gradFill flip="none" rotWithShape="1">
                <a:gsLst>
                  <a:gs pos="100000">
                    <a:schemeClr val="bg2"/>
                  </a:gs>
                  <a:gs pos="13000">
                    <a:srgbClr val="CAD5D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grpSp>
        <p:sp>
          <p:nvSpPr>
            <p:cNvPr id="7" name="ZoneTexte 6"/>
            <p:cNvSpPr txBox="1"/>
            <p:nvPr/>
          </p:nvSpPr>
          <p:spPr>
            <a:xfrm>
              <a:off x="5634633" y="3351314"/>
              <a:ext cx="1408588" cy="861774"/>
            </a:xfrm>
            <a:prstGeom prst="rect">
              <a:avLst/>
            </a:prstGeom>
            <a:noFill/>
          </p:spPr>
          <p:txBody>
            <a:bodyPr wrap="square" rtlCol="0">
              <a:spAutoFit/>
            </a:bodyPr>
            <a:lstStyle/>
            <a:p>
              <a:pPr algn="ctr">
                <a:spcBef>
                  <a:spcPts val="1200"/>
                </a:spcBef>
                <a:buSzPct val="80000"/>
              </a:pPr>
              <a:r>
                <a:rPr lang="fr-FR" sz="1000" dirty="0">
                  <a:latin typeface="Segoe UI"/>
                </a:rPr>
                <a:t>Vestibulum </a:t>
              </a:r>
              <a:br>
                <a:rPr lang="fr-FR" sz="1000" dirty="0">
                  <a:latin typeface="Segoe UI"/>
                </a:rPr>
              </a:br>
              <a:r>
                <a:rPr lang="fr-FR" sz="1000" dirty="0">
                  <a:latin typeface="Segoe UI"/>
                </a:rPr>
                <a:t>luctus velit. </a:t>
              </a:r>
              <a:br>
                <a:rPr lang="fr-FR" sz="1000" dirty="0">
                  <a:latin typeface="Segoe UI"/>
                </a:rPr>
              </a:br>
              <a:r>
                <a:rPr lang="fr-FR" sz="1000" dirty="0">
                  <a:latin typeface="Segoe UI"/>
                </a:rPr>
                <a:t>Pretium ante, </a:t>
              </a:r>
              <a:br>
                <a:rPr lang="fr-FR" sz="1000" dirty="0">
                  <a:latin typeface="Segoe UI"/>
                </a:rPr>
              </a:br>
              <a:r>
                <a:rPr lang="fr-FR" sz="1000" dirty="0">
                  <a:latin typeface="Segoe UI"/>
                </a:rPr>
                <a:t>integer </a:t>
              </a:r>
              <a:br>
                <a:rPr lang="fr-FR" sz="1000" dirty="0">
                  <a:latin typeface="Segoe UI"/>
                </a:rPr>
              </a:br>
              <a:r>
                <a:rPr lang="fr-FR" sz="1000" dirty="0">
                  <a:latin typeface="Segoe UI"/>
                </a:rPr>
                <a:t>a blandit. </a:t>
              </a:r>
            </a:p>
          </p:txBody>
        </p:sp>
      </p:grpSp>
      <p:sp>
        <p:nvSpPr>
          <p:cNvPr id="11" name="Espace réservé du numéro de diapositive 10">
            <a:extLst>
              <a:ext uri="{FF2B5EF4-FFF2-40B4-BE49-F238E27FC236}">
                <a16:creationId xmlns:a16="http://schemas.microsoft.com/office/drawing/2014/main" id="{F63C513C-0192-EF4B-B19B-545AD349569F}"/>
              </a:ext>
            </a:extLst>
          </p:cNvPr>
          <p:cNvSpPr>
            <a:spLocks noGrp="1"/>
          </p:cNvSpPr>
          <p:nvPr>
            <p:ph type="sldNum" sz="quarter" idx="10"/>
          </p:nvPr>
        </p:nvSpPr>
        <p:spPr/>
        <p:txBody>
          <a:bodyPr/>
          <a:lstStyle/>
          <a:p>
            <a:fld id="{E97D5D8F-EC9D-E14D-BFE3-832F09A75607}" type="slidenum">
              <a:rPr lang="fr-FR" smtClean="0"/>
              <a:pPr/>
              <a:t>11</a:t>
            </a:fld>
            <a:endParaRPr lang="fr-FR" dirty="0"/>
          </a:p>
        </p:txBody>
      </p:sp>
    </p:spTree>
    <p:extLst>
      <p:ext uri="{BB962C8B-B14F-4D97-AF65-F5344CB8AC3E}">
        <p14:creationId xmlns:p14="http://schemas.microsoft.com/office/powerpoint/2010/main" val="322118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493195FA-3806-654A-9585-E7152B78AAE1}"/>
              </a:ext>
            </a:extLst>
          </p:cNvPr>
          <p:cNvGrpSpPr/>
          <p:nvPr/>
        </p:nvGrpSpPr>
        <p:grpSpPr>
          <a:xfrm flipH="1">
            <a:off x="316128" y="-654089"/>
            <a:ext cx="8098296" cy="8098296"/>
            <a:chOff x="4131498" y="2371508"/>
            <a:chExt cx="2300771" cy="2300771"/>
          </a:xfrm>
        </p:grpSpPr>
        <p:sp>
          <p:nvSpPr>
            <p:cNvPr id="3" name="Arc 2">
              <a:extLst>
                <a:ext uri="{FF2B5EF4-FFF2-40B4-BE49-F238E27FC236}">
                  <a16:creationId xmlns:a16="http://schemas.microsoft.com/office/drawing/2014/main" id="{8BD85FBA-2C1E-2642-A555-8F0179FEBEFB}"/>
                </a:ext>
              </a:extLst>
            </p:cNvPr>
            <p:cNvSpPr/>
            <p:nvPr/>
          </p:nvSpPr>
          <p:spPr>
            <a:xfrm>
              <a:off x="4131498" y="2371508"/>
              <a:ext cx="2300771" cy="2300771"/>
            </a:xfrm>
            <a:prstGeom prst="arc">
              <a:avLst>
                <a:gd name="adj1" fmla="val 20565340"/>
                <a:gd name="adj2" fmla="val 1687708"/>
              </a:avLst>
            </a:prstGeom>
            <a:ln w="66675" cap="rnd">
              <a:solidFill>
                <a:srgbClr val="A8BEC1">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 name="Arc 3">
              <a:extLst>
                <a:ext uri="{FF2B5EF4-FFF2-40B4-BE49-F238E27FC236}">
                  <a16:creationId xmlns:a16="http://schemas.microsoft.com/office/drawing/2014/main" id="{5FC3D1C5-7F95-4C4E-8420-A6773632B1A5}"/>
                </a:ext>
              </a:extLst>
            </p:cNvPr>
            <p:cNvSpPr/>
            <p:nvPr/>
          </p:nvSpPr>
          <p:spPr>
            <a:xfrm>
              <a:off x="4131498" y="2371508"/>
              <a:ext cx="2300771" cy="2300771"/>
            </a:xfrm>
            <a:prstGeom prst="arc">
              <a:avLst>
                <a:gd name="adj1" fmla="val 16795307"/>
                <a:gd name="adj2" fmla="val 18853246"/>
              </a:avLst>
            </a:prstGeom>
            <a:ln w="66675" cap="rnd">
              <a:solidFill>
                <a:srgbClr val="CAD5D7">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 name="Arc 5">
              <a:extLst>
                <a:ext uri="{FF2B5EF4-FFF2-40B4-BE49-F238E27FC236}">
                  <a16:creationId xmlns:a16="http://schemas.microsoft.com/office/drawing/2014/main" id="{190AE693-80A9-5C41-B935-8B2FDC1CE2E6}"/>
                </a:ext>
              </a:extLst>
            </p:cNvPr>
            <p:cNvSpPr/>
            <p:nvPr/>
          </p:nvSpPr>
          <p:spPr>
            <a:xfrm>
              <a:off x="4173356" y="2420888"/>
              <a:ext cx="2206226" cy="2206226"/>
            </a:xfrm>
            <a:prstGeom prst="arc">
              <a:avLst>
                <a:gd name="adj1" fmla="val 2471098"/>
                <a:gd name="adj2" fmla="val 6687699"/>
              </a:avLst>
            </a:prstGeom>
            <a:ln w="66675" cap="rnd">
              <a:solidFill>
                <a:srgbClr val="F2861F">
                  <a:alpha val="61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7" name="Arc 6">
              <a:extLst>
                <a:ext uri="{FF2B5EF4-FFF2-40B4-BE49-F238E27FC236}">
                  <a16:creationId xmlns:a16="http://schemas.microsoft.com/office/drawing/2014/main" id="{AA7DDD3B-81A0-CA43-92EF-68BE745014B2}"/>
                </a:ext>
              </a:extLst>
            </p:cNvPr>
            <p:cNvSpPr/>
            <p:nvPr/>
          </p:nvSpPr>
          <p:spPr>
            <a:xfrm>
              <a:off x="4173356" y="2420888"/>
              <a:ext cx="2206226" cy="2206226"/>
            </a:xfrm>
            <a:prstGeom prst="arc">
              <a:avLst>
                <a:gd name="adj1" fmla="val 14615675"/>
                <a:gd name="adj2" fmla="val 18194884"/>
              </a:avLst>
            </a:prstGeom>
            <a:ln w="66675" cap="rnd">
              <a:solidFill>
                <a:srgbClr val="F2861F">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 name="Arc 7">
              <a:extLst>
                <a:ext uri="{FF2B5EF4-FFF2-40B4-BE49-F238E27FC236}">
                  <a16:creationId xmlns:a16="http://schemas.microsoft.com/office/drawing/2014/main" id="{1BF26E61-BF53-F44B-BEE7-B2BB5C40B9F1}"/>
                </a:ext>
              </a:extLst>
            </p:cNvPr>
            <p:cNvSpPr/>
            <p:nvPr/>
          </p:nvSpPr>
          <p:spPr>
            <a:xfrm>
              <a:off x="4173356" y="2420888"/>
              <a:ext cx="2206226" cy="2206226"/>
            </a:xfrm>
            <a:prstGeom prst="arc">
              <a:avLst>
                <a:gd name="adj1" fmla="val 21465926"/>
                <a:gd name="adj2" fmla="val 884547"/>
              </a:avLst>
            </a:prstGeom>
            <a:ln w="66675" cap="rnd">
              <a:solidFill>
                <a:srgbClr val="CAD5D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9" name="Arc 8">
              <a:extLst>
                <a:ext uri="{FF2B5EF4-FFF2-40B4-BE49-F238E27FC236}">
                  <a16:creationId xmlns:a16="http://schemas.microsoft.com/office/drawing/2014/main" id="{4C1BB34F-6BBF-5D41-81E0-EB71FD9EE36D}"/>
                </a:ext>
              </a:extLst>
            </p:cNvPr>
            <p:cNvSpPr/>
            <p:nvPr/>
          </p:nvSpPr>
          <p:spPr>
            <a:xfrm>
              <a:off x="4214598" y="2472255"/>
              <a:ext cx="2110635" cy="2110635"/>
            </a:xfrm>
            <a:prstGeom prst="arc">
              <a:avLst>
                <a:gd name="adj1" fmla="val 15420750"/>
                <a:gd name="adj2" fmla="val 18526861"/>
              </a:avLst>
            </a:prstGeom>
            <a:ln w="66675" cap="rnd">
              <a:solidFill>
                <a:srgbClr val="CAD5D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1" name="Arc 10">
              <a:extLst>
                <a:ext uri="{FF2B5EF4-FFF2-40B4-BE49-F238E27FC236}">
                  <a16:creationId xmlns:a16="http://schemas.microsoft.com/office/drawing/2014/main" id="{D12A2522-6E05-8147-95EF-A4FAFA65A049}"/>
                </a:ext>
              </a:extLst>
            </p:cNvPr>
            <p:cNvSpPr/>
            <p:nvPr/>
          </p:nvSpPr>
          <p:spPr>
            <a:xfrm>
              <a:off x="4131498" y="2371508"/>
              <a:ext cx="2300771" cy="2300771"/>
            </a:xfrm>
            <a:prstGeom prst="arc">
              <a:avLst>
                <a:gd name="adj1" fmla="val 2241073"/>
                <a:gd name="adj2" fmla="val 3382062"/>
              </a:avLst>
            </a:prstGeom>
            <a:ln w="66675" cap="rnd">
              <a:solidFill>
                <a:srgbClr val="CAD5D7">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2" name="Arc 11">
              <a:extLst>
                <a:ext uri="{FF2B5EF4-FFF2-40B4-BE49-F238E27FC236}">
                  <a16:creationId xmlns:a16="http://schemas.microsoft.com/office/drawing/2014/main" id="{F9B54924-F001-AD44-AD4E-14F4E8458017}"/>
                </a:ext>
              </a:extLst>
            </p:cNvPr>
            <p:cNvSpPr/>
            <p:nvPr/>
          </p:nvSpPr>
          <p:spPr>
            <a:xfrm>
              <a:off x="4214598" y="2472255"/>
              <a:ext cx="2110635" cy="2110635"/>
            </a:xfrm>
            <a:prstGeom prst="arc">
              <a:avLst>
                <a:gd name="adj1" fmla="val 3004013"/>
                <a:gd name="adj2" fmla="val 5097892"/>
              </a:avLst>
            </a:prstGeom>
            <a:ln w="66675" cap="rnd">
              <a:solidFill>
                <a:srgbClr val="CAD5D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grpSp>
      <p:sp>
        <p:nvSpPr>
          <p:cNvPr id="15" name="Titre 14">
            <a:extLst>
              <a:ext uri="{FF2B5EF4-FFF2-40B4-BE49-F238E27FC236}">
                <a16:creationId xmlns:a16="http://schemas.microsoft.com/office/drawing/2014/main" id="{8E35E7D4-58BC-F449-ABE1-089D6CA57245}"/>
              </a:ext>
            </a:extLst>
          </p:cNvPr>
          <p:cNvSpPr>
            <a:spLocks noGrp="1"/>
          </p:cNvSpPr>
          <p:nvPr>
            <p:ph type="title"/>
          </p:nvPr>
        </p:nvSpPr>
        <p:spPr>
          <a:xfrm>
            <a:off x="1305340" y="274638"/>
            <a:ext cx="9717156" cy="1143000"/>
          </a:xfrm>
        </p:spPr>
        <p:txBody>
          <a:bodyPr/>
          <a:lstStyle/>
          <a:p>
            <a:r>
              <a:rPr lang="fr-FR" dirty="0"/>
              <a:t>Attico nostro frequenter audivi</a:t>
            </a:r>
          </a:p>
        </p:txBody>
      </p:sp>
      <p:sp>
        <p:nvSpPr>
          <p:cNvPr id="16" name="Espace réservé du texte 15">
            <a:extLst>
              <a:ext uri="{FF2B5EF4-FFF2-40B4-BE49-F238E27FC236}">
                <a16:creationId xmlns:a16="http://schemas.microsoft.com/office/drawing/2014/main" id="{48458D6F-1536-5E45-B0CD-2E5F84B04321}"/>
              </a:ext>
            </a:extLst>
          </p:cNvPr>
          <p:cNvSpPr>
            <a:spLocks noGrp="1"/>
          </p:cNvSpPr>
          <p:nvPr>
            <p:ph type="body" sz="quarter" idx="4294967295"/>
          </p:nvPr>
        </p:nvSpPr>
        <p:spPr>
          <a:xfrm>
            <a:off x="1305340" y="1662061"/>
            <a:ext cx="8378687" cy="3203853"/>
          </a:xfrm>
        </p:spPr>
        <p:txBody>
          <a:bodyPr/>
          <a:lstStyle/>
          <a:p>
            <a:pPr lvl="1"/>
            <a:r>
              <a:rPr lang="fr-FR" sz="1600" dirty="0"/>
              <a:t>Lycaoniam magna parte campestrem cum se inpares nostris fore congressione stataria documentis frequentibus scirent, tramitibus deviis petivere Pamphyliam diu quidem intactam sed timore populationum et caedium, milite per omnia diffuso propinqua, magnis undique praesidiis conmunitam.</a:t>
            </a:r>
          </a:p>
          <a:p>
            <a:pPr lvl="1"/>
            <a:endParaRPr lang="fr-FR" sz="1600" dirty="0"/>
          </a:p>
          <a:p>
            <a:pPr lvl="1"/>
            <a:r>
              <a:rPr lang="fr-FR" sz="1600" dirty="0"/>
              <a:t>od dicitur, multos modios salis simul edendos esse, ut amicitiae munus expletum sit. Nisi mihi Phaedrum, inquam, tu mentitum aut Zenonem putas, quorum utrumque audivi, cum mihi nihil sane praeter sedulitatem probarent, omnes mihi Epicuri sententiae satis notae sunt. atque eos, quos nominavi, cum Attico nostro frequenter audivi, cum miraretur ille quidem utrumque, Phaedrum autem etiam amaret, cotidieque inter nos ea, quae audiebamus, conferebamus, neque erat umquam controversia, quid ego intellegerem, sed quid probarem.</a:t>
            </a:r>
          </a:p>
        </p:txBody>
      </p:sp>
      <p:sp>
        <p:nvSpPr>
          <p:cNvPr id="17" name="Espace réservé du pied de page 16">
            <a:extLst>
              <a:ext uri="{FF2B5EF4-FFF2-40B4-BE49-F238E27FC236}">
                <a16:creationId xmlns:a16="http://schemas.microsoft.com/office/drawing/2014/main" id="{96F81465-843F-FC40-A747-6E49B2EC8C74}"/>
              </a:ext>
            </a:extLst>
          </p:cNvPr>
          <p:cNvSpPr>
            <a:spLocks noGrp="1"/>
          </p:cNvSpPr>
          <p:nvPr>
            <p:ph type="ftr" sz="quarter" idx="11"/>
          </p:nvPr>
        </p:nvSpPr>
        <p:spPr/>
        <p:txBody>
          <a:bodyPr/>
          <a:lstStyle/>
          <a:p>
            <a:endParaRPr lang="fr-FR" dirty="0"/>
          </a:p>
        </p:txBody>
      </p:sp>
      <p:sp>
        <p:nvSpPr>
          <p:cNvPr id="18" name="Espace réservé du numéro de diapositive 17">
            <a:extLst>
              <a:ext uri="{FF2B5EF4-FFF2-40B4-BE49-F238E27FC236}">
                <a16:creationId xmlns:a16="http://schemas.microsoft.com/office/drawing/2014/main" id="{14959E8D-96F2-1E46-9D13-6EC3F1CC4D2A}"/>
              </a:ext>
            </a:extLst>
          </p:cNvPr>
          <p:cNvSpPr>
            <a:spLocks noGrp="1"/>
          </p:cNvSpPr>
          <p:nvPr>
            <p:ph type="sldNum" sz="quarter" idx="10"/>
          </p:nvPr>
        </p:nvSpPr>
        <p:spPr/>
        <p:txBody>
          <a:bodyPr/>
          <a:lstStyle/>
          <a:p>
            <a:fld id="{E97D5D8F-EC9D-E14D-BFE3-832F09A75607}" type="slidenum">
              <a:rPr lang="fr-FR" smtClean="0"/>
              <a:pPr/>
              <a:t>12</a:t>
            </a:fld>
            <a:endParaRPr lang="fr-FR" dirty="0"/>
          </a:p>
        </p:txBody>
      </p:sp>
    </p:spTree>
    <p:extLst>
      <p:ext uri="{BB962C8B-B14F-4D97-AF65-F5344CB8AC3E}">
        <p14:creationId xmlns:p14="http://schemas.microsoft.com/office/powerpoint/2010/main" val="2210828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0CA5ADD-D0C4-6E4B-B921-450823CC3FBF}"/>
              </a:ext>
            </a:extLst>
          </p:cNvPr>
          <p:cNvSpPr>
            <a:spLocks noGrp="1"/>
          </p:cNvSpPr>
          <p:nvPr>
            <p:ph type="title"/>
          </p:nvPr>
        </p:nvSpPr>
        <p:spPr/>
        <p:txBody>
          <a:bodyPr/>
          <a:lstStyle/>
          <a:p>
            <a:r>
              <a:rPr lang="fr-FR" dirty="0"/>
              <a:t>intactam sed timore</a:t>
            </a:r>
          </a:p>
        </p:txBody>
      </p:sp>
      <p:sp>
        <p:nvSpPr>
          <p:cNvPr id="9" name="Espace réservé du numéro de diapositive 8">
            <a:extLst>
              <a:ext uri="{FF2B5EF4-FFF2-40B4-BE49-F238E27FC236}">
                <a16:creationId xmlns:a16="http://schemas.microsoft.com/office/drawing/2014/main" id="{CF4ECD77-D2E7-1145-B4F4-E39FA0FF6B22}"/>
              </a:ext>
            </a:extLst>
          </p:cNvPr>
          <p:cNvSpPr>
            <a:spLocks noGrp="1"/>
          </p:cNvSpPr>
          <p:nvPr>
            <p:ph type="sldNum" sz="quarter" idx="10"/>
          </p:nvPr>
        </p:nvSpPr>
        <p:spPr/>
        <p:txBody>
          <a:bodyPr/>
          <a:lstStyle/>
          <a:p>
            <a:fld id="{E97D5D8F-EC9D-E14D-BFE3-832F09A75607}" type="slidenum">
              <a:rPr lang="fr-FR" smtClean="0"/>
              <a:pPr/>
              <a:t>13</a:t>
            </a:fld>
            <a:endParaRPr lang="fr-FR" dirty="0"/>
          </a:p>
        </p:txBody>
      </p:sp>
      <p:sp>
        <p:nvSpPr>
          <p:cNvPr id="3" name="Espace réservé du pied de page 2">
            <a:extLst>
              <a:ext uri="{FF2B5EF4-FFF2-40B4-BE49-F238E27FC236}">
                <a16:creationId xmlns:a16="http://schemas.microsoft.com/office/drawing/2014/main" id="{716685BB-0D16-6A4C-A447-3697D9CAF9E4}"/>
              </a:ext>
            </a:extLst>
          </p:cNvPr>
          <p:cNvSpPr>
            <a:spLocks noGrp="1"/>
          </p:cNvSpPr>
          <p:nvPr>
            <p:ph type="ftr" sz="quarter" idx="11"/>
          </p:nvPr>
        </p:nvSpPr>
        <p:spPr/>
        <p:txBody>
          <a:bodyPr/>
          <a:lstStyle/>
          <a:p>
            <a:endParaRPr lang="fr-FR" dirty="0"/>
          </a:p>
        </p:txBody>
      </p:sp>
      <p:sp>
        <p:nvSpPr>
          <p:cNvPr id="4" name="Espace réservé du texte 3">
            <a:extLst>
              <a:ext uri="{FF2B5EF4-FFF2-40B4-BE49-F238E27FC236}">
                <a16:creationId xmlns:a16="http://schemas.microsoft.com/office/drawing/2014/main" id="{A8EA13CC-BC2B-5F42-8C37-EA3F2BA38B74}"/>
              </a:ext>
            </a:extLst>
          </p:cNvPr>
          <p:cNvSpPr>
            <a:spLocks noGrp="1"/>
          </p:cNvSpPr>
          <p:nvPr>
            <p:ph type="body" sz="quarter" idx="12"/>
          </p:nvPr>
        </p:nvSpPr>
        <p:spPr>
          <a:xfrm>
            <a:off x="1309733" y="1896609"/>
            <a:ext cx="4760844" cy="3419475"/>
          </a:xfrm>
        </p:spPr>
        <p:txBody>
          <a:bodyPr>
            <a:noAutofit/>
          </a:bodyPr>
          <a:lstStyle/>
          <a:p>
            <a:r>
              <a:rPr lang="fr-FR" sz="1600" dirty="0"/>
              <a:t>Lycaoniam magna parte campestrem cum se inpares nostris fore.</a:t>
            </a:r>
          </a:p>
          <a:p>
            <a:pPr lvl="1"/>
            <a:r>
              <a:rPr lang="fr-FR" sz="1600" dirty="0"/>
              <a:t>Congressione stataria documentis frequentibus scirent, tramitibus deviis petivere Pamphyliam diu quidem intactam sed timore populationum et caedium, milite per omnia diffuso propinqua, magnis undique praesidiis conmunitam.</a:t>
            </a:r>
          </a:p>
          <a:p>
            <a:pPr lvl="1"/>
            <a:r>
              <a:rPr lang="fr-FR" sz="1600" dirty="0"/>
              <a:t>Nisi mihi Phaedrum, inquam, tu mentitum aut Zenonem putas, quorum utrumque audivi, cum mihi nihil sane praeter sedulitatem probarent, omnes mihi Epicuri sententiae satis notae sunt. atque eos, quos nominavi, cum Attico nostro frequenter audivi, cum miraretur ille quidem utrumque,</a:t>
            </a:r>
          </a:p>
        </p:txBody>
      </p:sp>
      <p:sp>
        <p:nvSpPr>
          <p:cNvPr id="8" name="Espace réservé du texte 7">
            <a:extLst>
              <a:ext uri="{FF2B5EF4-FFF2-40B4-BE49-F238E27FC236}">
                <a16:creationId xmlns:a16="http://schemas.microsoft.com/office/drawing/2014/main" id="{799ECB80-ACEF-E94A-B5A1-4B05DF336A57}"/>
              </a:ext>
            </a:extLst>
          </p:cNvPr>
          <p:cNvSpPr>
            <a:spLocks noGrp="1"/>
          </p:cNvSpPr>
          <p:nvPr>
            <p:ph type="body" sz="quarter" idx="13"/>
          </p:nvPr>
        </p:nvSpPr>
        <p:spPr>
          <a:xfrm>
            <a:off x="6883861" y="2248343"/>
            <a:ext cx="4307600" cy="3419475"/>
          </a:xfrm>
        </p:spPr>
        <p:txBody>
          <a:bodyPr/>
          <a:lstStyle/>
          <a:p>
            <a:pPr lvl="3"/>
            <a:r>
              <a:rPr lang="fr-FR" sz="1500" dirty="0"/>
              <a:t>Lycaoniam magna parte campestrem cum se inpares nostris fore.</a:t>
            </a:r>
          </a:p>
          <a:p>
            <a:pPr lvl="4"/>
            <a:r>
              <a:rPr lang="fr-FR" sz="1500" dirty="0"/>
              <a:t>Congressione stataria documentis frequentibus scirent, tramitibus deviis petivere Pampet caedium, milite per omnia diffuso propinqua, magnis undique praesidiis conmunitam.</a:t>
            </a:r>
          </a:p>
          <a:p>
            <a:pPr lvl="4"/>
            <a:endParaRPr lang="fr-FR" sz="1500" dirty="0"/>
          </a:p>
          <a:p>
            <a:pPr lvl="3"/>
            <a:r>
              <a:rPr lang="fr-FR" sz="1500" dirty="0"/>
              <a:t>Nisi mihi Phaedrum, </a:t>
            </a:r>
            <a:r>
              <a:rPr lang="fr-FR" sz="1500" dirty="0">
                <a:latin typeface="Segoe UI" panose="020B0502040204020203" pitchFamily="34" charset="0"/>
                <a:cs typeface="Segoe UI" panose="020B0502040204020203" pitchFamily="34" charset="0"/>
              </a:rPr>
              <a:t>inquam, tu mentitum aut Zenonem putas, quorum utrumque audivi, cum mihi nihil sane praeter sedulitatem probarent, petit, in crebris excursibus vastabantur confines limitibus terrae Gallorum.</a:t>
            </a:r>
          </a:p>
          <a:p>
            <a:endParaRPr lang="fr-FR" dirty="0"/>
          </a:p>
          <a:p>
            <a:endParaRPr lang="fr-FR" dirty="0"/>
          </a:p>
        </p:txBody>
      </p:sp>
    </p:spTree>
    <p:extLst>
      <p:ext uri="{BB962C8B-B14F-4D97-AF65-F5344CB8AC3E}">
        <p14:creationId xmlns:p14="http://schemas.microsoft.com/office/powerpoint/2010/main" val="423050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93F0E43E-0419-1046-AA44-1935AC39B751}"/>
              </a:ext>
            </a:extLst>
          </p:cNvPr>
          <p:cNvSpPr>
            <a:spLocks noGrp="1"/>
          </p:cNvSpPr>
          <p:nvPr>
            <p:ph type="title"/>
          </p:nvPr>
        </p:nvSpPr>
        <p:spPr/>
        <p:txBody>
          <a:bodyPr/>
          <a:lstStyle/>
          <a:p>
            <a:r>
              <a:rPr lang="fr-FR" dirty="0"/>
              <a:t>Attico nostro frequenter audivi, ille quidem</a:t>
            </a:r>
          </a:p>
        </p:txBody>
      </p:sp>
      <p:sp>
        <p:nvSpPr>
          <p:cNvPr id="3" name="Espace réservé du numéro de diapositive 2">
            <a:extLst>
              <a:ext uri="{FF2B5EF4-FFF2-40B4-BE49-F238E27FC236}">
                <a16:creationId xmlns:a16="http://schemas.microsoft.com/office/drawing/2014/main" id="{863A4200-E172-0841-A15B-54EA7FF068E3}"/>
              </a:ext>
            </a:extLst>
          </p:cNvPr>
          <p:cNvSpPr>
            <a:spLocks noGrp="1"/>
          </p:cNvSpPr>
          <p:nvPr>
            <p:ph type="sldNum" sz="quarter" idx="10"/>
          </p:nvPr>
        </p:nvSpPr>
        <p:spPr/>
        <p:txBody>
          <a:bodyPr/>
          <a:lstStyle/>
          <a:p>
            <a:fld id="{E97D5D8F-EC9D-E14D-BFE3-832F09A75607}" type="slidenum">
              <a:rPr lang="fr-FR" smtClean="0"/>
              <a:pPr/>
              <a:t>14</a:t>
            </a:fld>
            <a:endParaRPr lang="fr-FR" dirty="0"/>
          </a:p>
        </p:txBody>
      </p:sp>
      <p:sp>
        <p:nvSpPr>
          <p:cNvPr id="4" name="Espace réservé du pied de page 3">
            <a:extLst>
              <a:ext uri="{FF2B5EF4-FFF2-40B4-BE49-F238E27FC236}">
                <a16:creationId xmlns:a16="http://schemas.microsoft.com/office/drawing/2014/main" id="{DABA46A0-819B-3B47-BE32-EEF71140D4AF}"/>
              </a:ext>
            </a:extLst>
          </p:cNvPr>
          <p:cNvSpPr>
            <a:spLocks noGrp="1"/>
          </p:cNvSpPr>
          <p:nvPr>
            <p:ph type="ftr" sz="quarter" idx="11"/>
          </p:nvPr>
        </p:nvSpPr>
        <p:spPr/>
        <p:txBody>
          <a:bodyPr/>
          <a:lstStyle/>
          <a:p>
            <a:endParaRPr lang="fr-FR" dirty="0"/>
          </a:p>
        </p:txBody>
      </p:sp>
      <p:sp>
        <p:nvSpPr>
          <p:cNvPr id="13" name="Espace réservé du texte 12">
            <a:extLst>
              <a:ext uri="{FF2B5EF4-FFF2-40B4-BE49-F238E27FC236}">
                <a16:creationId xmlns:a16="http://schemas.microsoft.com/office/drawing/2014/main" id="{527CFF60-BEB1-2B47-B71B-BCBB9923A3DA}"/>
              </a:ext>
            </a:extLst>
          </p:cNvPr>
          <p:cNvSpPr>
            <a:spLocks noGrp="1"/>
          </p:cNvSpPr>
          <p:nvPr>
            <p:ph type="body" sz="quarter" idx="12"/>
          </p:nvPr>
        </p:nvSpPr>
        <p:spPr/>
        <p:txBody>
          <a:bodyPr/>
          <a:lstStyle/>
          <a:p>
            <a:r>
              <a:rPr lang="fr-FR" sz="1400" dirty="0"/>
              <a:t>Poriutas, quorum utrumque audivi, </a:t>
            </a:r>
          </a:p>
          <a:p>
            <a:pPr lvl="1"/>
            <a:r>
              <a:rPr lang="fr-FR" sz="1400" dirty="0"/>
              <a:t>Cum mihi nihil sane praeter sedulitatem probarent, omnes mihi Epicuri sententiae satis notae sunt. atque eos, quos</a:t>
            </a:r>
          </a:p>
        </p:txBody>
      </p:sp>
      <p:graphicFrame>
        <p:nvGraphicFramePr>
          <p:cNvPr id="14" name="Tableau 13">
            <a:extLst>
              <a:ext uri="{FF2B5EF4-FFF2-40B4-BE49-F238E27FC236}">
                <a16:creationId xmlns:a16="http://schemas.microsoft.com/office/drawing/2014/main" id="{1D646741-77E9-F241-8B6D-5003446D9441}"/>
              </a:ext>
            </a:extLst>
          </p:cNvPr>
          <p:cNvGraphicFramePr>
            <a:graphicFrameLocks noGrp="1"/>
          </p:cNvGraphicFramePr>
          <p:nvPr>
            <p:extLst>
              <p:ext uri="{D42A27DB-BD31-4B8C-83A1-F6EECF244321}">
                <p14:modId xmlns:p14="http://schemas.microsoft.com/office/powerpoint/2010/main" val="4256941671"/>
              </p:ext>
            </p:extLst>
          </p:nvPr>
        </p:nvGraphicFramePr>
        <p:xfrm>
          <a:off x="1252330" y="2350845"/>
          <a:ext cx="10228741" cy="3240149"/>
        </p:xfrm>
        <a:graphic>
          <a:graphicData uri="http://schemas.openxmlformats.org/drawingml/2006/table">
            <a:tbl>
              <a:tblPr firstRow="1" bandRow="1">
                <a:tableStyleId>{2D5ABB26-0587-4C30-8999-92F81FD0307C}</a:tableStyleId>
              </a:tblPr>
              <a:tblGrid>
                <a:gridCol w="1375351">
                  <a:extLst>
                    <a:ext uri="{9D8B030D-6E8A-4147-A177-3AD203B41FA5}">
                      <a16:colId xmlns:a16="http://schemas.microsoft.com/office/drawing/2014/main" val="20000"/>
                    </a:ext>
                  </a:extLst>
                </a:gridCol>
                <a:gridCol w="1475565">
                  <a:extLst>
                    <a:ext uri="{9D8B030D-6E8A-4147-A177-3AD203B41FA5}">
                      <a16:colId xmlns:a16="http://schemas.microsoft.com/office/drawing/2014/main" val="20001"/>
                    </a:ext>
                  </a:extLst>
                </a:gridCol>
                <a:gridCol w="1475565">
                  <a:extLst>
                    <a:ext uri="{9D8B030D-6E8A-4147-A177-3AD203B41FA5}">
                      <a16:colId xmlns:a16="http://schemas.microsoft.com/office/drawing/2014/main" val="20002"/>
                    </a:ext>
                  </a:extLst>
                </a:gridCol>
                <a:gridCol w="1475565">
                  <a:extLst>
                    <a:ext uri="{9D8B030D-6E8A-4147-A177-3AD203B41FA5}">
                      <a16:colId xmlns:a16="http://schemas.microsoft.com/office/drawing/2014/main" val="20003"/>
                    </a:ext>
                  </a:extLst>
                </a:gridCol>
                <a:gridCol w="1475565">
                  <a:extLst>
                    <a:ext uri="{9D8B030D-6E8A-4147-A177-3AD203B41FA5}">
                      <a16:colId xmlns:a16="http://schemas.microsoft.com/office/drawing/2014/main" val="20004"/>
                    </a:ext>
                  </a:extLst>
                </a:gridCol>
                <a:gridCol w="1475565">
                  <a:extLst>
                    <a:ext uri="{9D8B030D-6E8A-4147-A177-3AD203B41FA5}">
                      <a16:colId xmlns:a16="http://schemas.microsoft.com/office/drawing/2014/main" val="3960196570"/>
                    </a:ext>
                  </a:extLst>
                </a:gridCol>
                <a:gridCol w="1475565">
                  <a:extLst>
                    <a:ext uri="{9D8B030D-6E8A-4147-A177-3AD203B41FA5}">
                      <a16:colId xmlns:a16="http://schemas.microsoft.com/office/drawing/2014/main" val="3352966258"/>
                    </a:ext>
                  </a:extLst>
                </a:gridCol>
              </a:tblGrid>
              <a:tr h="294559">
                <a:tc>
                  <a:txBody>
                    <a:bodyPr/>
                    <a:lstStyle/>
                    <a:p>
                      <a:pPr algn="ctr"/>
                      <a:endParaRPr lang="fr-FR" sz="900" dirty="0">
                        <a:solidFill>
                          <a:schemeClr val="bg1"/>
                        </a:solidFill>
                        <a:latin typeface="Segoe UI Black"/>
                      </a:endParaRPr>
                    </a:p>
                  </a:txBody>
                  <a:tcPr marL="72177" marR="72177" marT="36089" marB="36089"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algn="ctr"/>
                      <a:r>
                        <a:rPr lang="fr-FR" sz="900" dirty="0">
                          <a:solidFill>
                            <a:schemeClr val="bg1"/>
                          </a:solidFill>
                          <a:latin typeface="Segoe UI Black"/>
                        </a:rPr>
                        <a:t>Série 1</a:t>
                      </a:r>
                    </a:p>
                  </a:txBody>
                  <a:tcPr marL="72177" marR="72177" marT="36089" marB="3608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marL="0" marR="0" indent="0" algn="ctr" defTabSz="575977" rtl="0" eaLnBrk="1" fontAlgn="auto" latinLnBrk="0" hangingPunct="1">
                        <a:lnSpc>
                          <a:spcPct val="100000"/>
                        </a:lnSpc>
                        <a:spcBef>
                          <a:spcPts val="0"/>
                        </a:spcBef>
                        <a:spcAft>
                          <a:spcPts val="0"/>
                        </a:spcAft>
                        <a:buClrTx/>
                        <a:buSzTx/>
                        <a:buFontTx/>
                        <a:buNone/>
                        <a:tabLst/>
                        <a:defRPr/>
                      </a:pPr>
                      <a:r>
                        <a:rPr lang="fr-FR" sz="900" dirty="0">
                          <a:solidFill>
                            <a:schemeClr val="bg1"/>
                          </a:solidFill>
                          <a:latin typeface="Segoe UI Black"/>
                        </a:rPr>
                        <a:t>Série 2</a:t>
                      </a:r>
                    </a:p>
                  </a:txBody>
                  <a:tcPr marL="72177" marR="72177" marT="36089" marB="3608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marL="0" marR="0" indent="0" algn="ctr" defTabSz="575977" rtl="0" eaLnBrk="1" fontAlgn="auto" latinLnBrk="0" hangingPunct="1">
                        <a:lnSpc>
                          <a:spcPct val="100000"/>
                        </a:lnSpc>
                        <a:spcBef>
                          <a:spcPts val="0"/>
                        </a:spcBef>
                        <a:spcAft>
                          <a:spcPts val="0"/>
                        </a:spcAft>
                        <a:buClrTx/>
                        <a:buSzTx/>
                        <a:buFontTx/>
                        <a:buNone/>
                        <a:tabLst/>
                        <a:defRPr/>
                      </a:pPr>
                      <a:r>
                        <a:rPr lang="fr-FR" sz="900" dirty="0">
                          <a:solidFill>
                            <a:schemeClr val="bg1"/>
                          </a:solidFill>
                          <a:latin typeface="Segoe UI Black"/>
                        </a:rPr>
                        <a:t>Série 3</a:t>
                      </a:r>
                    </a:p>
                  </a:txBody>
                  <a:tcPr marL="72177" marR="72177" marT="36089" marB="3608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marL="0" marR="0" indent="0" algn="ctr" defTabSz="575977" rtl="0" eaLnBrk="1" fontAlgn="auto" latinLnBrk="0" hangingPunct="1">
                        <a:lnSpc>
                          <a:spcPct val="100000"/>
                        </a:lnSpc>
                        <a:spcBef>
                          <a:spcPts val="0"/>
                        </a:spcBef>
                        <a:spcAft>
                          <a:spcPts val="0"/>
                        </a:spcAft>
                        <a:buClrTx/>
                        <a:buSzTx/>
                        <a:buFontTx/>
                        <a:buNone/>
                        <a:tabLst/>
                        <a:defRPr/>
                      </a:pPr>
                      <a:r>
                        <a:rPr lang="fr-FR" sz="900" dirty="0">
                          <a:solidFill>
                            <a:schemeClr val="bg1"/>
                          </a:solidFill>
                          <a:latin typeface="Segoe UI Black"/>
                        </a:rPr>
                        <a:t>Série 4</a:t>
                      </a:r>
                    </a:p>
                  </a:txBody>
                  <a:tcPr marL="72177" marR="72177" marT="36089" marB="3608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marL="0" marR="0" indent="0" algn="ctr" defTabSz="575977" rtl="0" eaLnBrk="1" fontAlgn="auto" latinLnBrk="0" hangingPunct="1">
                        <a:lnSpc>
                          <a:spcPct val="100000"/>
                        </a:lnSpc>
                        <a:spcBef>
                          <a:spcPts val="0"/>
                        </a:spcBef>
                        <a:spcAft>
                          <a:spcPts val="0"/>
                        </a:spcAft>
                        <a:buClrTx/>
                        <a:buSzTx/>
                        <a:buFontTx/>
                        <a:buNone/>
                        <a:tabLst/>
                        <a:defRPr/>
                      </a:pPr>
                      <a:r>
                        <a:rPr lang="fr-FR" sz="900" dirty="0">
                          <a:solidFill>
                            <a:schemeClr val="bg1"/>
                          </a:solidFill>
                          <a:latin typeface="Segoe UI Black"/>
                        </a:rPr>
                        <a:t>Série 5</a:t>
                      </a:r>
                    </a:p>
                  </a:txBody>
                  <a:tcPr marL="72177" marR="72177" marT="36089" marB="3608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marL="0" marR="0" indent="0" algn="ctr" defTabSz="575977" rtl="0" eaLnBrk="1" fontAlgn="auto" latinLnBrk="0" hangingPunct="1">
                        <a:lnSpc>
                          <a:spcPct val="100000"/>
                        </a:lnSpc>
                        <a:spcBef>
                          <a:spcPts val="0"/>
                        </a:spcBef>
                        <a:spcAft>
                          <a:spcPts val="0"/>
                        </a:spcAft>
                        <a:buClrTx/>
                        <a:buSzTx/>
                        <a:buFontTx/>
                        <a:buNone/>
                        <a:tabLst/>
                        <a:defRPr/>
                      </a:pPr>
                      <a:r>
                        <a:rPr lang="fr-FR" sz="900" dirty="0">
                          <a:solidFill>
                            <a:schemeClr val="bg1"/>
                          </a:solidFill>
                          <a:latin typeface="Segoe UI Black"/>
                        </a:rPr>
                        <a:t>Série 6</a:t>
                      </a:r>
                    </a:p>
                  </a:txBody>
                  <a:tcPr marL="72177" marR="72177" marT="36089" marB="36089" anchor="ctr">
                    <a:lnL w="635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94559">
                <a:tc>
                  <a:txBody>
                    <a:bodyPr/>
                    <a:lstStyle/>
                    <a:p>
                      <a:pPr algn="r"/>
                      <a:r>
                        <a:rPr lang="fr-FR" sz="900" dirty="0">
                          <a:latin typeface="Segoe UI Black"/>
                        </a:rPr>
                        <a:t>Option 1</a:t>
                      </a:r>
                    </a:p>
                  </a:txBody>
                  <a:tcPr marL="72177" marR="72177" marT="36089" marB="36089" anchor="ctr">
                    <a:lnT w="12700"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00 €</a:t>
                      </a:r>
                    </a:p>
                  </a:txBody>
                  <a:tcPr marL="72177" marR="255746" marT="36089" marB="36089" anchor="ctr">
                    <a:lnT w="12700"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00 €</a:t>
                      </a:r>
                    </a:p>
                  </a:txBody>
                  <a:tcPr marL="72177" marR="255746" marT="36089" marB="36089" anchor="ctr">
                    <a:lnT w="12700"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00 €</a:t>
                      </a:r>
                    </a:p>
                  </a:txBody>
                  <a:tcPr marL="72177" marR="255746" marT="36089" marB="36089" anchor="ctr">
                    <a:lnT w="12700"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00 €</a:t>
                      </a:r>
                    </a:p>
                  </a:txBody>
                  <a:tcPr marL="72177" marR="255746" marT="36089" marB="36089" anchor="ctr">
                    <a:lnT w="12700"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00 €</a:t>
                      </a:r>
                    </a:p>
                  </a:txBody>
                  <a:tcPr marL="72177" marR="255746" marT="36089" marB="36089" anchor="ctr">
                    <a:lnT w="12700"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00 €</a:t>
                      </a:r>
                    </a:p>
                  </a:txBody>
                  <a:tcPr marL="72177" marR="255746" marT="36089" marB="36089" anchor="ctr">
                    <a:lnT w="12700"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94559">
                <a:tc>
                  <a:txBody>
                    <a:bodyPr/>
                    <a:lstStyle/>
                    <a:p>
                      <a:pPr marL="0" marR="0" indent="0" algn="r" defTabSz="575977" rtl="0" eaLnBrk="1" fontAlgn="auto" latinLnBrk="0" hangingPunct="1">
                        <a:lnSpc>
                          <a:spcPct val="100000"/>
                        </a:lnSpc>
                        <a:spcBef>
                          <a:spcPts val="0"/>
                        </a:spcBef>
                        <a:spcAft>
                          <a:spcPts val="0"/>
                        </a:spcAft>
                        <a:buClrTx/>
                        <a:buSzTx/>
                        <a:buFontTx/>
                        <a:buNone/>
                        <a:tabLst/>
                        <a:defRPr/>
                      </a:pPr>
                      <a:r>
                        <a:rPr lang="fr-FR" sz="900" dirty="0">
                          <a:latin typeface="Segoe UI Black"/>
                        </a:rPr>
                        <a:t>Option</a:t>
                      </a:r>
                      <a:r>
                        <a:rPr lang="fr-FR" sz="900" baseline="0" dirty="0">
                          <a:latin typeface="Segoe UI Black"/>
                        </a:rPr>
                        <a:t> 2</a:t>
                      </a:r>
                      <a:endParaRPr lang="fr-FR" sz="900" dirty="0">
                        <a:latin typeface="Segoe UI Black"/>
                      </a:endParaRP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94559">
                <a:tc>
                  <a:txBody>
                    <a:bodyPr/>
                    <a:lstStyle/>
                    <a:p>
                      <a:pPr marL="0" marR="0" indent="0" algn="r" defTabSz="575977" rtl="0" eaLnBrk="1" fontAlgn="auto" latinLnBrk="0" hangingPunct="1">
                        <a:lnSpc>
                          <a:spcPct val="100000"/>
                        </a:lnSpc>
                        <a:spcBef>
                          <a:spcPts val="0"/>
                        </a:spcBef>
                        <a:spcAft>
                          <a:spcPts val="0"/>
                        </a:spcAft>
                        <a:buClrTx/>
                        <a:buSzTx/>
                        <a:buFontTx/>
                        <a:buNone/>
                        <a:tabLst/>
                        <a:defRPr/>
                      </a:pPr>
                      <a:r>
                        <a:rPr lang="fr-FR" sz="900" dirty="0">
                          <a:latin typeface="Segoe UI Black"/>
                        </a:rPr>
                        <a:t>Option</a:t>
                      </a:r>
                      <a:r>
                        <a:rPr lang="fr-FR" sz="900" baseline="0" dirty="0">
                          <a:latin typeface="Segoe UI Black"/>
                        </a:rPr>
                        <a:t> 3</a:t>
                      </a:r>
                      <a:endParaRPr lang="fr-FR" sz="900" dirty="0">
                        <a:latin typeface="Segoe UI Black"/>
                      </a:endParaRP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294559">
                <a:tc>
                  <a:txBody>
                    <a:bodyPr/>
                    <a:lstStyle/>
                    <a:p>
                      <a:pPr marL="0" marR="0" indent="0" algn="r" defTabSz="575977" rtl="0" eaLnBrk="1" fontAlgn="auto" latinLnBrk="0" hangingPunct="1">
                        <a:lnSpc>
                          <a:spcPct val="100000"/>
                        </a:lnSpc>
                        <a:spcBef>
                          <a:spcPts val="0"/>
                        </a:spcBef>
                        <a:spcAft>
                          <a:spcPts val="0"/>
                        </a:spcAft>
                        <a:buClrTx/>
                        <a:buSzTx/>
                        <a:buFontTx/>
                        <a:buNone/>
                        <a:tabLst/>
                        <a:defRPr/>
                      </a:pPr>
                      <a:r>
                        <a:rPr lang="fr-FR" sz="900" dirty="0">
                          <a:latin typeface="Segoe UI Black"/>
                        </a:rPr>
                        <a:t>Option</a:t>
                      </a:r>
                      <a:r>
                        <a:rPr lang="fr-FR" sz="900" baseline="0" dirty="0">
                          <a:latin typeface="Segoe UI Black"/>
                        </a:rPr>
                        <a:t> 4</a:t>
                      </a:r>
                      <a:endParaRPr lang="fr-FR" sz="900" dirty="0">
                        <a:latin typeface="Segoe UI Black"/>
                      </a:endParaRP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94559">
                <a:tc>
                  <a:txBody>
                    <a:bodyPr/>
                    <a:lstStyle/>
                    <a:p>
                      <a:pPr algn="r"/>
                      <a:r>
                        <a:rPr lang="fr-FR" sz="900" dirty="0">
                          <a:latin typeface="Segoe UI Black"/>
                        </a:rPr>
                        <a:t>Option 5</a:t>
                      </a: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94559">
                <a:tc>
                  <a:txBody>
                    <a:bodyPr/>
                    <a:lstStyle/>
                    <a:p>
                      <a:pPr marL="0" marR="0" indent="0" algn="r" defTabSz="575977" rtl="0" eaLnBrk="1" fontAlgn="auto" latinLnBrk="0" hangingPunct="1">
                        <a:lnSpc>
                          <a:spcPct val="100000"/>
                        </a:lnSpc>
                        <a:spcBef>
                          <a:spcPts val="0"/>
                        </a:spcBef>
                        <a:spcAft>
                          <a:spcPts val="0"/>
                        </a:spcAft>
                        <a:buClrTx/>
                        <a:buSzTx/>
                        <a:buFontTx/>
                        <a:buNone/>
                        <a:tabLst/>
                        <a:defRPr/>
                      </a:pPr>
                      <a:r>
                        <a:rPr lang="fr-FR" sz="900" dirty="0">
                          <a:latin typeface="Segoe UI Black"/>
                        </a:rPr>
                        <a:t>Option</a:t>
                      </a:r>
                      <a:r>
                        <a:rPr lang="fr-FR" sz="900" baseline="0" dirty="0">
                          <a:latin typeface="Segoe UI Black"/>
                        </a:rPr>
                        <a:t> 6</a:t>
                      </a:r>
                      <a:endParaRPr lang="fr-FR" sz="900" dirty="0">
                        <a:latin typeface="Segoe UI Black"/>
                      </a:endParaRP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94559">
                <a:tc>
                  <a:txBody>
                    <a:bodyPr/>
                    <a:lstStyle/>
                    <a:p>
                      <a:pPr marL="0" marR="0" indent="0" algn="r" defTabSz="575977" rtl="0" eaLnBrk="1" fontAlgn="auto" latinLnBrk="0" hangingPunct="1">
                        <a:lnSpc>
                          <a:spcPct val="100000"/>
                        </a:lnSpc>
                        <a:spcBef>
                          <a:spcPts val="0"/>
                        </a:spcBef>
                        <a:spcAft>
                          <a:spcPts val="0"/>
                        </a:spcAft>
                        <a:buClrTx/>
                        <a:buSzTx/>
                        <a:buFontTx/>
                        <a:buNone/>
                        <a:tabLst/>
                        <a:defRPr/>
                      </a:pPr>
                      <a:r>
                        <a:rPr lang="fr-FR" sz="900" dirty="0">
                          <a:latin typeface="Segoe UI Black"/>
                        </a:rPr>
                        <a:t>Option</a:t>
                      </a:r>
                      <a:r>
                        <a:rPr lang="fr-FR" sz="900" baseline="0" dirty="0">
                          <a:latin typeface="Segoe UI Black"/>
                        </a:rPr>
                        <a:t> 7</a:t>
                      </a:r>
                      <a:endParaRPr lang="fr-FR" sz="900" dirty="0">
                        <a:latin typeface="Segoe UI Black"/>
                      </a:endParaRP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94559">
                <a:tc>
                  <a:txBody>
                    <a:bodyPr/>
                    <a:lstStyle/>
                    <a:p>
                      <a:pPr algn="r"/>
                      <a:r>
                        <a:rPr lang="fr-FR" sz="900" dirty="0">
                          <a:latin typeface="Segoe UI Black"/>
                        </a:rPr>
                        <a:t>Option 5</a:t>
                      </a: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787745132"/>
                  </a:ext>
                </a:extLst>
              </a:tr>
              <a:tr h="294559">
                <a:tc>
                  <a:txBody>
                    <a:bodyPr/>
                    <a:lstStyle/>
                    <a:p>
                      <a:pPr marL="0" marR="0" indent="0" algn="r" defTabSz="575977" rtl="0" eaLnBrk="1" fontAlgn="auto" latinLnBrk="0" hangingPunct="1">
                        <a:lnSpc>
                          <a:spcPct val="100000"/>
                        </a:lnSpc>
                        <a:spcBef>
                          <a:spcPts val="0"/>
                        </a:spcBef>
                        <a:spcAft>
                          <a:spcPts val="0"/>
                        </a:spcAft>
                        <a:buClrTx/>
                        <a:buSzTx/>
                        <a:buFontTx/>
                        <a:buNone/>
                        <a:tabLst/>
                        <a:defRPr/>
                      </a:pPr>
                      <a:r>
                        <a:rPr lang="fr-FR" sz="900" dirty="0">
                          <a:latin typeface="Segoe UI Black"/>
                        </a:rPr>
                        <a:t>Option</a:t>
                      </a:r>
                      <a:r>
                        <a:rPr lang="fr-FR" sz="900" baseline="0" dirty="0">
                          <a:latin typeface="Segoe UI Black"/>
                        </a:rPr>
                        <a:t> 6</a:t>
                      </a:r>
                      <a:endParaRPr lang="fr-FR" sz="900" dirty="0">
                        <a:latin typeface="Segoe UI Black"/>
                      </a:endParaRP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778063002"/>
                  </a:ext>
                </a:extLst>
              </a:tr>
              <a:tr h="294559">
                <a:tc>
                  <a:txBody>
                    <a:bodyPr/>
                    <a:lstStyle/>
                    <a:p>
                      <a:pPr marL="0" marR="0" indent="0" algn="r" defTabSz="575977" rtl="0" eaLnBrk="1" fontAlgn="auto" latinLnBrk="0" hangingPunct="1">
                        <a:lnSpc>
                          <a:spcPct val="100000"/>
                        </a:lnSpc>
                        <a:spcBef>
                          <a:spcPts val="0"/>
                        </a:spcBef>
                        <a:spcAft>
                          <a:spcPts val="0"/>
                        </a:spcAft>
                        <a:buClrTx/>
                        <a:buSzTx/>
                        <a:buFontTx/>
                        <a:buNone/>
                        <a:tabLst/>
                        <a:defRPr/>
                      </a:pPr>
                      <a:r>
                        <a:rPr lang="fr-FR" sz="900" dirty="0">
                          <a:latin typeface="Segoe UI Black"/>
                        </a:rPr>
                        <a:t>Option</a:t>
                      </a:r>
                      <a:r>
                        <a:rPr lang="fr-FR" sz="900" baseline="0" dirty="0">
                          <a:latin typeface="Segoe UI Black"/>
                        </a:rPr>
                        <a:t> 7</a:t>
                      </a:r>
                      <a:endParaRPr lang="fr-FR" sz="900" dirty="0">
                        <a:latin typeface="Segoe UI Black"/>
                      </a:endParaRP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39331012"/>
                  </a:ext>
                </a:extLst>
              </a:tr>
            </a:tbl>
          </a:graphicData>
        </a:graphic>
      </p:graphicFrame>
    </p:spTree>
    <p:extLst>
      <p:ext uri="{BB962C8B-B14F-4D97-AF65-F5344CB8AC3E}">
        <p14:creationId xmlns:p14="http://schemas.microsoft.com/office/powerpoint/2010/main" val="280943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E96C9-5ECF-D548-ACBA-FF4418D2543F}"/>
              </a:ext>
            </a:extLst>
          </p:cNvPr>
          <p:cNvSpPr>
            <a:spLocks noGrp="1"/>
          </p:cNvSpPr>
          <p:nvPr>
            <p:ph type="title"/>
          </p:nvPr>
        </p:nvSpPr>
        <p:spPr>
          <a:xfrm>
            <a:off x="2373668" y="532990"/>
            <a:ext cx="6014958" cy="1132383"/>
          </a:xfrm>
        </p:spPr>
        <p:txBody>
          <a:bodyPr/>
          <a:lstStyle/>
          <a:p>
            <a:r>
              <a:rPr lang="fr-FR" dirty="0"/>
              <a:t>miraretur ille quidem</a:t>
            </a:r>
          </a:p>
        </p:txBody>
      </p:sp>
      <p:sp>
        <p:nvSpPr>
          <p:cNvPr id="3" name="Espace réservé du numéro de diapositive 2">
            <a:extLst>
              <a:ext uri="{FF2B5EF4-FFF2-40B4-BE49-F238E27FC236}">
                <a16:creationId xmlns:a16="http://schemas.microsoft.com/office/drawing/2014/main" id="{DB4E520E-26A5-804F-A6B8-D2807DB91541}"/>
              </a:ext>
            </a:extLst>
          </p:cNvPr>
          <p:cNvSpPr>
            <a:spLocks noGrp="1"/>
          </p:cNvSpPr>
          <p:nvPr>
            <p:ph type="sldNum" sz="quarter" idx="10"/>
          </p:nvPr>
        </p:nvSpPr>
        <p:spPr/>
        <p:txBody>
          <a:bodyPr/>
          <a:lstStyle/>
          <a:p>
            <a:fld id="{E97D5D8F-EC9D-E14D-BFE3-832F09A75607}" type="slidenum">
              <a:rPr lang="fr-FR" smtClean="0"/>
              <a:t>15</a:t>
            </a:fld>
            <a:endParaRPr lang="fr-FR" dirty="0"/>
          </a:p>
        </p:txBody>
      </p:sp>
      <p:sp>
        <p:nvSpPr>
          <p:cNvPr id="4" name="Espace réservé du texte 3">
            <a:extLst>
              <a:ext uri="{FF2B5EF4-FFF2-40B4-BE49-F238E27FC236}">
                <a16:creationId xmlns:a16="http://schemas.microsoft.com/office/drawing/2014/main" id="{2106B57E-55A6-D147-A672-BAE1AF9104D0}"/>
              </a:ext>
            </a:extLst>
          </p:cNvPr>
          <p:cNvSpPr>
            <a:spLocks noGrp="1"/>
          </p:cNvSpPr>
          <p:nvPr>
            <p:ph type="body" sz="quarter" idx="12"/>
          </p:nvPr>
        </p:nvSpPr>
        <p:spPr/>
        <p:txBody>
          <a:bodyPr/>
          <a:lstStyle/>
          <a:p>
            <a:r>
              <a:rPr lang="fr-FR" dirty="0"/>
              <a:t>Epicuri sententiae satis notae sunt. atque eos, quos nominavi, Attico nostro frequenter audivi, cum miraretur ille quidem utrumque, Phaedrum autem etiam amaret, cotidieque inter nos ea.</a:t>
            </a:r>
          </a:p>
        </p:txBody>
      </p:sp>
      <p:sp>
        <p:nvSpPr>
          <p:cNvPr id="5" name="Espace réservé du pied de page 4">
            <a:extLst>
              <a:ext uri="{FF2B5EF4-FFF2-40B4-BE49-F238E27FC236}">
                <a16:creationId xmlns:a16="http://schemas.microsoft.com/office/drawing/2014/main" id="{62DD72F9-BB35-6245-9309-B64DCF36C75C}"/>
              </a:ext>
            </a:extLst>
          </p:cNvPr>
          <p:cNvSpPr>
            <a:spLocks noGrp="1"/>
          </p:cNvSpPr>
          <p:nvPr>
            <p:ph type="ftr" sz="quarter" idx="3"/>
          </p:nvPr>
        </p:nvSpPr>
        <p:spPr/>
        <p:txBody>
          <a:bodyPr/>
          <a:lstStyle/>
          <a:p>
            <a:endParaRPr lang="fr-FR" dirty="0"/>
          </a:p>
        </p:txBody>
      </p:sp>
      <p:pic>
        <p:nvPicPr>
          <p:cNvPr id="13" name="Espace réservé pour une image  12">
            <a:extLst>
              <a:ext uri="{FF2B5EF4-FFF2-40B4-BE49-F238E27FC236}">
                <a16:creationId xmlns:a16="http://schemas.microsoft.com/office/drawing/2014/main" id="{6C142FB6-1CDB-A743-B91B-443E27BF3FD2}"/>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
        <p:nvSpPr>
          <p:cNvPr id="7" name="Espace réservé du texte 6">
            <a:extLst>
              <a:ext uri="{FF2B5EF4-FFF2-40B4-BE49-F238E27FC236}">
                <a16:creationId xmlns:a16="http://schemas.microsoft.com/office/drawing/2014/main" id="{0496CF62-1682-3247-A405-CA8E3F5C75F8}"/>
              </a:ext>
            </a:extLst>
          </p:cNvPr>
          <p:cNvSpPr>
            <a:spLocks noGrp="1"/>
          </p:cNvSpPr>
          <p:nvPr>
            <p:ph type="body" sz="quarter" idx="17"/>
          </p:nvPr>
        </p:nvSpPr>
        <p:spPr/>
        <p:txBody>
          <a:bodyPr/>
          <a:lstStyle/>
          <a:p>
            <a:r>
              <a:rPr lang="fr-FR" dirty="0"/>
              <a:t>Miraretur</a:t>
            </a:r>
          </a:p>
          <a:p>
            <a:pPr lvl="1"/>
            <a:r>
              <a:rPr lang="fr-FR" dirty="0"/>
              <a:t>Dimisso domum reductus ad vesperum </a:t>
            </a:r>
            <a:br>
              <a:rPr lang="fr-FR" dirty="0"/>
            </a:br>
            <a:r>
              <a:rPr lang="fr-FR" dirty="0"/>
              <a:t>est a patribus conscriptis, populo petit, </a:t>
            </a:r>
            <a:br>
              <a:rPr lang="fr-FR" dirty="0"/>
            </a:br>
            <a:r>
              <a:rPr lang="fr-FR" dirty="0"/>
              <a:t>in Gundomadu.</a:t>
            </a:r>
          </a:p>
        </p:txBody>
      </p:sp>
      <p:sp>
        <p:nvSpPr>
          <p:cNvPr id="9" name="Espace réservé du texte 8">
            <a:extLst>
              <a:ext uri="{FF2B5EF4-FFF2-40B4-BE49-F238E27FC236}">
                <a16:creationId xmlns:a16="http://schemas.microsoft.com/office/drawing/2014/main" id="{DD757578-3ABC-7F4D-825C-15C264F39EBC}"/>
              </a:ext>
            </a:extLst>
          </p:cNvPr>
          <p:cNvSpPr>
            <a:spLocks noGrp="1"/>
          </p:cNvSpPr>
          <p:nvPr>
            <p:ph type="body" sz="quarter" idx="19"/>
          </p:nvPr>
        </p:nvSpPr>
        <p:spPr/>
        <p:txBody>
          <a:bodyPr/>
          <a:lstStyle/>
          <a:p>
            <a:r>
              <a:rPr lang="fr-FR" dirty="0"/>
              <a:t>Miraretur ruductus</a:t>
            </a:r>
          </a:p>
          <a:p>
            <a:pPr lvl="1"/>
            <a:r>
              <a:rPr lang="fr-FR" dirty="0"/>
              <a:t>senatu dimisso domum reductus ad vesperum est a patribus conscriptis, populo</a:t>
            </a:r>
          </a:p>
        </p:txBody>
      </p:sp>
      <p:sp>
        <p:nvSpPr>
          <p:cNvPr id="11" name="Espace réservé du texte 10">
            <a:extLst>
              <a:ext uri="{FF2B5EF4-FFF2-40B4-BE49-F238E27FC236}">
                <a16:creationId xmlns:a16="http://schemas.microsoft.com/office/drawing/2014/main" id="{8E691C87-4719-564C-8C90-68DE7F215E53}"/>
              </a:ext>
            </a:extLst>
          </p:cNvPr>
          <p:cNvSpPr>
            <a:spLocks noGrp="1"/>
          </p:cNvSpPr>
          <p:nvPr>
            <p:ph type="body" sz="quarter" idx="21"/>
          </p:nvPr>
        </p:nvSpPr>
        <p:spPr/>
        <p:txBody>
          <a:bodyPr/>
          <a:lstStyle/>
          <a:p>
            <a:r>
              <a:rPr lang="fr-FR" dirty="0"/>
              <a:t>Miraretur frequenter</a:t>
            </a:r>
          </a:p>
          <a:p>
            <a:pPr lvl="1"/>
            <a:r>
              <a:rPr lang="fr-FR" dirty="0"/>
              <a:t>Consulatu suo septies et Caesaris </a:t>
            </a:r>
            <a:br>
              <a:rPr lang="fr-FR" dirty="0"/>
            </a:br>
            <a:r>
              <a:rPr lang="fr-FR" dirty="0"/>
              <a:t>ter egressus Arelate Valentiam </a:t>
            </a:r>
            <a:br>
              <a:rPr lang="fr-FR" dirty="0"/>
            </a:br>
            <a:r>
              <a:rPr lang="fr-FR" dirty="0"/>
              <a:t>Vadomariu</a:t>
            </a:r>
          </a:p>
        </p:txBody>
      </p:sp>
      <p:pic>
        <p:nvPicPr>
          <p:cNvPr id="25" name="Espace réservé pour une image  24">
            <a:extLst>
              <a:ext uri="{FF2B5EF4-FFF2-40B4-BE49-F238E27FC236}">
                <a16:creationId xmlns:a16="http://schemas.microsoft.com/office/drawing/2014/main" id="{AF011DBB-6996-5740-8A4B-FF3C96A2392C}"/>
              </a:ext>
            </a:extLst>
          </p:cNvPr>
          <p:cNvPicPr>
            <a:picLocks noGrp="1" noChangeAspect="1"/>
          </p:cNvPicPr>
          <p:nvPr>
            <p:ph type="pic" sz="quarter" idx="20"/>
          </p:nvPr>
        </p:nvPicPr>
        <p:blipFill rotWithShape="1">
          <a:blip r:embed="rId3" cstate="print">
            <a:extLst>
              <a:ext uri="{28A0092B-C50C-407E-A947-70E740481C1C}">
                <a14:useLocalDpi xmlns:a14="http://schemas.microsoft.com/office/drawing/2010/main"/>
              </a:ext>
            </a:extLst>
          </a:blip>
          <a:srcRect/>
          <a:stretch/>
        </p:blipFill>
        <p:spPr>
          <a:xfrm>
            <a:off x="8542685" y="2346700"/>
            <a:ext cx="2592287" cy="2592288"/>
          </a:xfrm>
        </p:spPr>
      </p:pic>
      <p:pic>
        <p:nvPicPr>
          <p:cNvPr id="29" name="Espace réservé pour une image  28">
            <a:extLst>
              <a:ext uri="{FF2B5EF4-FFF2-40B4-BE49-F238E27FC236}">
                <a16:creationId xmlns:a16="http://schemas.microsoft.com/office/drawing/2014/main" id="{791BAB3A-3861-D64D-8793-7B792710A9AB}"/>
              </a:ext>
            </a:extLst>
          </p:cNvPr>
          <p:cNvPicPr>
            <a:picLocks noGrp="1" noChangeAspect="1"/>
          </p:cNvPicPr>
          <p:nvPr>
            <p:ph type="pic" sz="quarter" idx="18"/>
          </p:nvPr>
        </p:nvPicPr>
        <p:blipFill>
          <a:blip r:embed="rId4"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61233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41D07-116E-1540-A958-E891FF3EB011}"/>
              </a:ext>
            </a:extLst>
          </p:cNvPr>
          <p:cNvSpPr>
            <a:spLocks noGrp="1"/>
          </p:cNvSpPr>
          <p:nvPr>
            <p:ph type="title"/>
          </p:nvPr>
        </p:nvSpPr>
        <p:spPr>
          <a:xfrm>
            <a:off x="2413424" y="532990"/>
            <a:ext cx="4762628" cy="1132383"/>
          </a:xfrm>
        </p:spPr>
        <p:txBody>
          <a:bodyPr/>
          <a:lstStyle/>
          <a:p>
            <a:r>
              <a:rPr lang="fr-FR" dirty="0"/>
              <a:t>Lycaoniam magna parte</a:t>
            </a:r>
          </a:p>
        </p:txBody>
      </p:sp>
      <p:sp>
        <p:nvSpPr>
          <p:cNvPr id="3" name="Espace réservé du numéro de diapositive 2">
            <a:extLst>
              <a:ext uri="{FF2B5EF4-FFF2-40B4-BE49-F238E27FC236}">
                <a16:creationId xmlns:a16="http://schemas.microsoft.com/office/drawing/2014/main" id="{0B75B1D4-B581-FF41-BBFF-71E9BAD97B81}"/>
              </a:ext>
            </a:extLst>
          </p:cNvPr>
          <p:cNvSpPr>
            <a:spLocks noGrp="1"/>
          </p:cNvSpPr>
          <p:nvPr>
            <p:ph type="sldNum" sz="quarter" idx="10"/>
          </p:nvPr>
        </p:nvSpPr>
        <p:spPr/>
        <p:txBody>
          <a:bodyPr/>
          <a:lstStyle/>
          <a:p>
            <a:fld id="{E97D5D8F-EC9D-E14D-BFE3-832F09A75607}" type="slidenum">
              <a:rPr lang="fr-FR" smtClean="0"/>
              <a:t>16</a:t>
            </a:fld>
            <a:endParaRPr lang="fr-FR" dirty="0"/>
          </a:p>
        </p:txBody>
      </p:sp>
      <p:sp>
        <p:nvSpPr>
          <p:cNvPr id="4" name="Espace réservé du texte 3">
            <a:extLst>
              <a:ext uri="{FF2B5EF4-FFF2-40B4-BE49-F238E27FC236}">
                <a16:creationId xmlns:a16="http://schemas.microsoft.com/office/drawing/2014/main" id="{32A6A361-727F-C54D-AAC2-AB3AC7AE1F28}"/>
              </a:ext>
            </a:extLst>
          </p:cNvPr>
          <p:cNvSpPr>
            <a:spLocks noGrp="1"/>
          </p:cNvSpPr>
          <p:nvPr>
            <p:ph type="body" sz="quarter" idx="12"/>
          </p:nvPr>
        </p:nvSpPr>
        <p:spPr/>
        <p:txBody>
          <a:bodyPr/>
          <a:lstStyle/>
          <a:p>
            <a:r>
              <a:rPr lang="fr-FR" sz="1300" dirty="0"/>
              <a:t>Lycaoniam magna parte campestrem cum se inpares nostris fore congressione stataria documentis frequentibus scirent, tramitibus deviis petivere Pamphyliam diu quidem intactam sed timore populationum et caedium, milite per omnia diffuso propinqua, magnis undique praesidiis conmunitam.</a:t>
            </a:r>
          </a:p>
          <a:p>
            <a:pPr lvl="1"/>
            <a:r>
              <a:rPr lang="fr-FR" sz="1300" dirty="0"/>
              <a:t>Nisi mihi Phaedrum, inquam, tu mentitum aut Zenonem putas, quorum utrumque. atque eos, quos nominavi, cum Attico nostro frequenter audivi, cum miraretur ille quidem utrumque, Phaedrum autem etiam amaret, cotidieque inter nos ea, quae audiebamus, conferebamus, neque erat umquam controversia, quid ego intellegerem, sed quid probarem.</a:t>
            </a:r>
          </a:p>
          <a:p>
            <a:pPr lvl="3"/>
            <a:r>
              <a:rPr lang="fr-FR" sz="1300" dirty="0"/>
              <a:t>Haec dum oriens </a:t>
            </a:r>
            <a:r>
              <a:rPr lang="fr-FR" sz="1300" dirty="0">
                <a:latin typeface="Segoe UI" panose="020B0502040204020203" pitchFamily="34" charset="0"/>
                <a:cs typeface="Segoe UI" panose="020B0502040204020203" pitchFamily="34" charset="0"/>
              </a:rPr>
              <a:t>diu perferret, caeli reserato tepore Constantius consulatu suo septies et Caesaris ter egressus Arelate Valentiam </a:t>
            </a:r>
          </a:p>
          <a:p>
            <a:pPr lvl="3"/>
            <a:r>
              <a:rPr lang="fr-FR" sz="1300" dirty="0"/>
              <a:t>Exsistit inter nos ea</a:t>
            </a:r>
            <a:r>
              <a:rPr lang="fr-FR" sz="1300" dirty="0">
                <a:latin typeface="Segoe UI" panose="020B0502040204020203" pitchFamily="34" charset="0"/>
                <a:cs typeface="Segoe UI" panose="020B0502040204020203" pitchFamily="34" charset="0"/>
              </a:rPr>
              <a:t>, quae audiebamus, conferebamus, neque erat umquam controversia, quid ego intellegerem, sed quid probarem.</a:t>
            </a:r>
          </a:p>
          <a:p>
            <a:endParaRPr lang="fr-FR" dirty="0"/>
          </a:p>
        </p:txBody>
      </p:sp>
      <p:sp>
        <p:nvSpPr>
          <p:cNvPr id="5" name="Espace réservé du pied de page 4">
            <a:extLst>
              <a:ext uri="{FF2B5EF4-FFF2-40B4-BE49-F238E27FC236}">
                <a16:creationId xmlns:a16="http://schemas.microsoft.com/office/drawing/2014/main" id="{0E478C68-FE3C-4543-8459-AF24A1BE2412}"/>
              </a:ext>
            </a:extLst>
          </p:cNvPr>
          <p:cNvSpPr>
            <a:spLocks noGrp="1"/>
          </p:cNvSpPr>
          <p:nvPr>
            <p:ph type="ftr" sz="quarter" idx="3"/>
          </p:nvPr>
        </p:nvSpPr>
        <p:spPr/>
        <p:txBody>
          <a:bodyPr/>
          <a:lstStyle/>
          <a:p>
            <a:endParaRPr lang="fr-FR" dirty="0"/>
          </a:p>
        </p:txBody>
      </p:sp>
      <p:pic>
        <p:nvPicPr>
          <p:cNvPr id="12" name="Espace réservé pour une image  11">
            <a:extLst>
              <a:ext uri="{FF2B5EF4-FFF2-40B4-BE49-F238E27FC236}">
                <a16:creationId xmlns:a16="http://schemas.microsoft.com/office/drawing/2014/main" id="{BD3AA623-9778-DC4D-9500-70F6445AAEA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pic>
        <p:nvPicPr>
          <p:cNvPr id="10" name="Espace réservé pour une image  9">
            <a:extLst>
              <a:ext uri="{FF2B5EF4-FFF2-40B4-BE49-F238E27FC236}">
                <a16:creationId xmlns:a16="http://schemas.microsoft.com/office/drawing/2014/main" id="{1A5AB735-4A1A-3943-90B6-1767A64ACF40}"/>
              </a:ext>
            </a:extLst>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a:stretch>
            <a:fillRect/>
          </a:stretch>
        </p:blipFill>
        <p:spPr/>
      </p:pic>
      <p:pic>
        <p:nvPicPr>
          <p:cNvPr id="14" name="Espace réservé pour une image  13">
            <a:extLst>
              <a:ext uri="{FF2B5EF4-FFF2-40B4-BE49-F238E27FC236}">
                <a16:creationId xmlns:a16="http://schemas.microsoft.com/office/drawing/2014/main" id="{52E5FDD0-9EEE-364D-A0D0-CA088EF0EF17}"/>
              </a:ext>
            </a:extLst>
          </p:cNvPr>
          <p:cNvPicPr>
            <a:picLocks noGrp="1" noChangeAspect="1"/>
          </p:cNvPicPr>
          <p:nvPr>
            <p:ph type="pic" sz="quarter" idx="16"/>
          </p:nvPr>
        </p:nvPicPr>
        <p:blipFill>
          <a:blip r:embed="rId4"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5227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2C84B23-1BAE-254C-BAAA-B0225B4DC9C6}"/>
              </a:ext>
            </a:extLst>
          </p:cNvPr>
          <p:cNvSpPr>
            <a:spLocks noGrp="1"/>
          </p:cNvSpPr>
          <p:nvPr>
            <p:ph type="body" sz="quarter" idx="11"/>
          </p:nvPr>
        </p:nvSpPr>
        <p:spPr/>
        <p:txBody>
          <a:bodyPr/>
          <a:lstStyle/>
          <a:p>
            <a:r>
              <a:rPr lang="fr-FR" dirty="0"/>
              <a:t>MERCI</a:t>
            </a:r>
          </a:p>
          <a:p>
            <a:pPr lvl="1"/>
            <a:r>
              <a:rPr lang="fr-FR" dirty="0"/>
              <a:t>Contacts…</a:t>
            </a:r>
          </a:p>
        </p:txBody>
      </p:sp>
    </p:spTree>
    <p:extLst>
      <p:ext uri="{BB962C8B-B14F-4D97-AF65-F5344CB8AC3E}">
        <p14:creationId xmlns:p14="http://schemas.microsoft.com/office/powerpoint/2010/main" val="349834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973421D-E98A-FD47-9E14-0CF45C4E64FA}"/>
              </a:ext>
            </a:extLst>
          </p:cNvPr>
          <p:cNvSpPr>
            <a:spLocks noGrp="1"/>
          </p:cNvSpPr>
          <p:nvPr>
            <p:ph type="sldNum" sz="quarter" idx="10"/>
          </p:nvPr>
        </p:nvSpPr>
        <p:spPr/>
        <p:txBody>
          <a:bodyPr/>
          <a:lstStyle/>
          <a:p>
            <a:fld id="{E97D5D8F-EC9D-E14D-BFE3-832F09A75607}" type="slidenum">
              <a:rPr lang="fr-FR" smtClean="0"/>
              <a:pPr/>
              <a:t>2</a:t>
            </a:fld>
            <a:endParaRPr lang="fr-FR" dirty="0"/>
          </a:p>
        </p:txBody>
      </p:sp>
      <p:sp>
        <p:nvSpPr>
          <p:cNvPr id="4" name="Espace réservé du texte 3"/>
          <p:cNvSpPr>
            <a:spLocks noGrp="1"/>
          </p:cNvSpPr>
          <p:nvPr>
            <p:ph type="body" sz="quarter" idx="12"/>
          </p:nvPr>
        </p:nvSpPr>
        <p:spPr>
          <a:xfrm>
            <a:off x="4066857" y="2219546"/>
            <a:ext cx="6633800" cy="1649299"/>
          </a:xfrm>
        </p:spPr>
        <p:txBody>
          <a:bodyPr/>
          <a:lstStyle/>
          <a:p>
            <a:r>
              <a:rPr lang="fr-FR" dirty="0"/>
              <a:t>Haec dum oriens diu perferret</a:t>
            </a:r>
          </a:p>
          <a:p>
            <a:pPr lvl="1"/>
            <a:r>
              <a:rPr lang="fr-FR" sz="2300" b="1" dirty="0">
                <a:latin typeface="Segoe UI Black"/>
                <a:cs typeface="+mn-cs"/>
              </a:rPr>
              <a:t>Constantius consulatu suo </a:t>
            </a:r>
          </a:p>
        </p:txBody>
      </p:sp>
    </p:spTree>
    <p:extLst>
      <p:ext uri="{BB962C8B-B14F-4D97-AF65-F5344CB8AC3E}">
        <p14:creationId xmlns:p14="http://schemas.microsoft.com/office/powerpoint/2010/main" val="331418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Metuentes igitur idem latrones </a:t>
            </a:r>
          </a:p>
        </p:txBody>
      </p:sp>
      <p:sp>
        <p:nvSpPr>
          <p:cNvPr id="5" name="Espace réservé du texte 4"/>
          <p:cNvSpPr>
            <a:spLocks noGrp="1"/>
          </p:cNvSpPr>
          <p:nvPr>
            <p:ph type="body" sz="quarter" idx="11"/>
          </p:nvPr>
        </p:nvSpPr>
        <p:spPr/>
        <p:txBody>
          <a:bodyPr>
            <a:normAutofit/>
          </a:bodyPr>
          <a:lstStyle/>
          <a:p>
            <a:pPr>
              <a:lnSpc>
                <a:spcPct val="150000"/>
              </a:lnSpc>
            </a:pPr>
            <a:r>
              <a:rPr lang="fr-FR" sz="1400" dirty="0"/>
              <a:t>Lycaoniam magna parte campestrem cum se inpares nostris fore congressione stataria documentis frequentibus scirent, tramitibus deviis petivere Pamphyliam diu quidem intactam sed timore populationum et caedium, milite per omnia diffuso propinqua, magnis undique praesidiis conmunitam.</a:t>
            </a:r>
          </a:p>
          <a:p>
            <a:pPr>
              <a:lnSpc>
                <a:spcPct val="150000"/>
              </a:lnSpc>
            </a:pPr>
            <a:r>
              <a:rPr lang="fr-FR" sz="1400" dirty="0"/>
              <a:t>Nisi mihi Phaedrum, inquam, tu mentitum aut Zenonem putas, quorum utrumque audivi, cum mihi nihil sane praeter sedulitatem probarent, omnes mihi Epicuri sententiae satis notae sunt. </a:t>
            </a:r>
          </a:p>
        </p:txBody>
      </p:sp>
      <p:sp>
        <p:nvSpPr>
          <p:cNvPr id="2" name="Espace réservé du pied de page 1">
            <a:extLst>
              <a:ext uri="{FF2B5EF4-FFF2-40B4-BE49-F238E27FC236}">
                <a16:creationId xmlns:a16="http://schemas.microsoft.com/office/drawing/2014/main" id="{53C7B973-C5B1-6B48-9894-F95398ADF290}"/>
              </a:ext>
            </a:extLst>
          </p:cNvPr>
          <p:cNvSpPr>
            <a:spLocks noGrp="1"/>
          </p:cNvSpPr>
          <p:nvPr>
            <p:ph type="ftr" sz="quarter" idx="3"/>
          </p:nvPr>
        </p:nvSpPr>
        <p:spPr/>
        <p:txBody>
          <a:bodyPr/>
          <a:lstStyle/>
          <a:p>
            <a:endParaRPr lang="fr-FR" dirty="0"/>
          </a:p>
        </p:txBody>
      </p:sp>
      <p:sp>
        <p:nvSpPr>
          <p:cNvPr id="3" name="Espace réservé du numéro de diapositive 2">
            <a:extLst>
              <a:ext uri="{FF2B5EF4-FFF2-40B4-BE49-F238E27FC236}">
                <a16:creationId xmlns:a16="http://schemas.microsoft.com/office/drawing/2014/main" id="{0710520B-ACD3-9E4E-9B9B-AFD2BD1DD011}"/>
              </a:ext>
            </a:extLst>
          </p:cNvPr>
          <p:cNvSpPr>
            <a:spLocks noGrp="1"/>
          </p:cNvSpPr>
          <p:nvPr>
            <p:ph type="sldNum" sz="quarter" idx="10"/>
          </p:nvPr>
        </p:nvSpPr>
        <p:spPr/>
        <p:txBody>
          <a:bodyPr/>
          <a:lstStyle/>
          <a:p>
            <a:fld id="{E97D5D8F-EC9D-E14D-BFE3-832F09A75607}" type="slidenum">
              <a:rPr lang="fr-FR" smtClean="0"/>
              <a:t>3</a:t>
            </a:fld>
            <a:endParaRPr lang="fr-FR" dirty="0"/>
          </a:p>
        </p:txBody>
      </p:sp>
    </p:spTree>
    <p:extLst>
      <p:ext uri="{BB962C8B-B14F-4D97-AF65-F5344CB8AC3E}">
        <p14:creationId xmlns:p14="http://schemas.microsoft.com/office/powerpoint/2010/main" val="223106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pied de page 25"/>
          <p:cNvSpPr>
            <a:spLocks noGrp="1"/>
          </p:cNvSpPr>
          <p:nvPr>
            <p:ph type="ftr" sz="quarter" idx="3"/>
          </p:nvPr>
        </p:nvSpPr>
        <p:spPr/>
        <p:txBody>
          <a:bodyPr/>
          <a:lstStyle/>
          <a:p>
            <a:endParaRPr lang="fr-FR" dirty="0"/>
          </a:p>
        </p:txBody>
      </p:sp>
      <p:sp>
        <p:nvSpPr>
          <p:cNvPr id="28" name="Titre 27"/>
          <p:cNvSpPr>
            <a:spLocks noGrp="1"/>
          </p:cNvSpPr>
          <p:nvPr>
            <p:ph type="title"/>
          </p:nvPr>
        </p:nvSpPr>
        <p:spPr/>
        <p:txBody>
          <a:bodyPr>
            <a:normAutofit fontScale="90000"/>
          </a:bodyPr>
          <a:lstStyle/>
          <a:p>
            <a:r>
              <a:rPr lang="fr-FR" dirty="0"/>
              <a:t>Homines enim eruditos et sobrios magnis undique praesidiis conmunitam </a:t>
            </a:r>
          </a:p>
        </p:txBody>
      </p:sp>
      <p:grpSp>
        <p:nvGrpSpPr>
          <p:cNvPr id="46" name="Groupe 45">
            <a:extLst>
              <a:ext uri="{FF2B5EF4-FFF2-40B4-BE49-F238E27FC236}">
                <a16:creationId xmlns:a16="http://schemas.microsoft.com/office/drawing/2014/main" id="{F223062A-93CE-8D4B-BC4D-C47A0AD62D13}"/>
              </a:ext>
            </a:extLst>
          </p:cNvPr>
          <p:cNvGrpSpPr/>
          <p:nvPr/>
        </p:nvGrpSpPr>
        <p:grpSpPr>
          <a:xfrm>
            <a:off x="9478788" y="2049741"/>
            <a:ext cx="1857460" cy="2731549"/>
            <a:chOff x="7102524" y="2049741"/>
            <a:chExt cx="1857460" cy="2731549"/>
          </a:xfrm>
        </p:grpSpPr>
        <p:grpSp>
          <p:nvGrpSpPr>
            <p:cNvPr id="47" name="Grouper 13">
              <a:extLst>
                <a:ext uri="{FF2B5EF4-FFF2-40B4-BE49-F238E27FC236}">
                  <a16:creationId xmlns:a16="http://schemas.microsoft.com/office/drawing/2014/main" id="{22F51F52-5ABD-5E44-A12E-78E5AB465745}"/>
                </a:ext>
              </a:extLst>
            </p:cNvPr>
            <p:cNvGrpSpPr/>
            <p:nvPr/>
          </p:nvGrpSpPr>
          <p:grpSpPr>
            <a:xfrm>
              <a:off x="7102524" y="2049741"/>
              <a:ext cx="1857460" cy="2731549"/>
              <a:chOff x="2356674" y="2162487"/>
              <a:chExt cx="1857460" cy="2731549"/>
            </a:xfrm>
          </p:grpSpPr>
          <p:sp>
            <p:nvSpPr>
              <p:cNvPr id="54" name="Rectangle à coins arrondis 14">
                <a:extLst>
                  <a:ext uri="{FF2B5EF4-FFF2-40B4-BE49-F238E27FC236}">
                    <a16:creationId xmlns:a16="http://schemas.microsoft.com/office/drawing/2014/main" id="{BC84792A-893F-2746-A45F-D091D9D0E268}"/>
                  </a:ext>
                </a:extLst>
              </p:cNvPr>
              <p:cNvSpPr/>
              <p:nvPr/>
            </p:nvSpPr>
            <p:spPr>
              <a:xfrm>
                <a:off x="2356674" y="2162487"/>
                <a:ext cx="1857460" cy="2731549"/>
              </a:xfrm>
              <a:prstGeom prst="roundRect">
                <a:avLst>
                  <a:gd name="adj" fmla="val 50000"/>
                </a:avLst>
              </a:prstGeom>
              <a:gradFill flip="none" rotWithShape="1">
                <a:gsLst>
                  <a:gs pos="3000">
                    <a:schemeClr val="bg1">
                      <a:alpha val="45000"/>
                    </a:schemeClr>
                  </a:gs>
                  <a:gs pos="95000">
                    <a:schemeClr val="bg2">
                      <a:alpha val="26000"/>
                      <a:lumMod val="85000"/>
                      <a:lumOff val="15000"/>
                    </a:schemeClr>
                  </a:gs>
                </a:gsLst>
                <a:lin ang="3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2"/>
                  </a:solidFill>
                </a:endParaRPr>
              </a:p>
            </p:txBody>
          </p:sp>
          <p:sp>
            <p:nvSpPr>
              <p:cNvPr id="55" name="Rectangle à coins arrondis 15">
                <a:extLst>
                  <a:ext uri="{FF2B5EF4-FFF2-40B4-BE49-F238E27FC236}">
                    <a16:creationId xmlns:a16="http://schemas.microsoft.com/office/drawing/2014/main" id="{72CE003A-BB8A-0C4E-88EA-9559BE3D51A6}"/>
                  </a:ext>
                </a:extLst>
              </p:cNvPr>
              <p:cNvSpPr/>
              <p:nvPr/>
            </p:nvSpPr>
            <p:spPr>
              <a:xfrm>
                <a:off x="2493883" y="2306881"/>
                <a:ext cx="1576636" cy="2474409"/>
              </a:xfrm>
              <a:prstGeom prst="roundRect">
                <a:avLst>
                  <a:gd name="adj" fmla="val 50000"/>
                </a:avLst>
              </a:prstGeom>
              <a:gradFill flip="none" rotWithShape="1">
                <a:gsLst>
                  <a:gs pos="36000">
                    <a:schemeClr val="bg1"/>
                  </a:gs>
                  <a:gs pos="87000">
                    <a:schemeClr val="bg1">
                      <a:lumMod val="85000"/>
                    </a:schemeClr>
                  </a:gs>
                </a:gsLst>
                <a:lin ang="3900000" scaled="0"/>
                <a:tileRect/>
              </a:gradFill>
              <a:ln>
                <a:noFill/>
              </a:ln>
              <a:effectLst>
                <a:outerShdw blurRad="363855" dist="149987" dir="3300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2"/>
                  </a:solidFill>
                </a:endParaRPr>
              </a:p>
            </p:txBody>
          </p:sp>
        </p:grpSp>
        <p:grpSp>
          <p:nvGrpSpPr>
            <p:cNvPr id="48" name="Grouper 16">
              <a:extLst>
                <a:ext uri="{FF2B5EF4-FFF2-40B4-BE49-F238E27FC236}">
                  <a16:creationId xmlns:a16="http://schemas.microsoft.com/office/drawing/2014/main" id="{59BA82F4-D961-F64F-9004-01CD487F256E}"/>
                </a:ext>
              </a:extLst>
            </p:cNvPr>
            <p:cNvGrpSpPr/>
            <p:nvPr/>
          </p:nvGrpSpPr>
          <p:grpSpPr>
            <a:xfrm>
              <a:off x="7613939" y="3708438"/>
              <a:ext cx="824030" cy="824028"/>
              <a:chOff x="2868089" y="3821184"/>
              <a:chExt cx="824030" cy="824028"/>
            </a:xfrm>
          </p:grpSpPr>
          <p:grpSp>
            <p:nvGrpSpPr>
              <p:cNvPr id="50" name="Grouper 17">
                <a:extLst>
                  <a:ext uri="{FF2B5EF4-FFF2-40B4-BE49-F238E27FC236}">
                    <a16:creationId xmlns:a16="http://schemas.microsoft.com/office/drawing/2014/main" id="{F68A1163-3EAA-9E4D-ADBA-E0899742B5A1}"/>
                  </a:ext>
                </a:extLst>
              </p:cNvPr>
              <p:cNvGrpSpPr/>
              <p:nvPr/>
            </p:nvGrpSpPr>
            <p:grpSpPr>
              <a:xfrm rot="12600000">
                <a:off x="2868089" y="3821184"/>
                <a:ext cx="824030" cy="824028"/>
                <a:chOff x="1868090" y="1076882"/>
                <a:chExt cx="2711586" cy="2711579"/>
              </a:xfrm>
            </p:grpSpPr>
            <p:sp>
              <p:nvSpPr>
                <p:cNvPr id="52" name="Arc plein 51">
                  <a:extLst>
                    <a:ext uri="{FF2B5EF4-FFF2-40B4-BE49-F238E27FC236}">
                      <a16:creationId xmlns:a16="http://schemas.microsoft.com/office/drawing/2014/main" id="{BB21A117-1932-0845-BB55-068DE68D6EAC}"/>
                    </a:ext>
                  </a:extLst>
                </p:cNvPr>
                <p:cNvSpPr/>
                <p:nvPr/>
              </p:nvSpPr>
              <p:spPr>
                <a:xfrm rot="20700000" flipH="1">
                  <a:off x="1868090" y="1076882"/>
                  <a:ext cx="2711586" cy="2711579"/>
                </a:xfrm>
                <a:prstGeom prst="blockArc">
                  <a:avLst>
                    <a:gd name="adj1" fmla="val 8242095"/>
                    <a:gd name="adj2" fmla="val 21299192"/>
                    <a:gd name="adj3" fmla="val 2150"/>
                  </a:avLst>
                </a:prstGeom>
                <a:gradFill flip="none" rotWithShape="1">
                  <a:gsLst>
                    <a:gs pos="89000">
                      <a:schemeClr val="bg2"/>
                    </a:gs>
                    <a:gs pos="11000">
                      <a:srgbClr val="CAD5D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2"/>
                    </a:solidFill>
                  </a:endParaRPr>
                </a:p>
              </p:txBody>
            </p:sp>
            <p:sp>
              <p:nvSpPr>
                <p:cNvPr id="53" name="Ellipse 52">
                  <a:extLst>
                    <a:ext uri="{FF2B5EF4-FFF2-40B4-BE49-F238E27FC236}">
                      <a16:creationId xmlns:a16="http://schemas.microsoft.com/office/drawing/2014/main" id="{74C9859B-AB13-5D45-9840-A7D99A1C155D}"/>
                    </a:ext>
                  </a:extLst>
                </p:cNvPr>
                <p:cNvSpPr/>
                <p:nvPr/>
              </p:nvSpPr>
              <p:spPr>
                <a:xfrm>
                  <a:off x="2161798" y="1323977"/>
                  <a:ext cx="2175106" cy="2175106"/>
                </a:xfrm>
                <a:prstGeom prst="ellipse">
                  <a:avLst/>
                </a:prstGeom>
                <a:gradFill flip="none" rotWithShape="1">
                  <a:gsLst>
                    <a:gs pos="35000">
                      <a:schemeClr val="bg2"/>
                    </a:gs>
                    <a:gs pos="77000">
                      <a:srgbClr val="CAD5D7"/>
                    </a:gs>
                    <a:gs pos="0">
                      <a:schemeClr val="tx1"/>
                    </a:gs>
                  </a:gsLst>
                  <a:lin ang="3360000" scaled="0"/>
                  <a:tileRect/>
                </a:gradFill>
                <a:ln>
                  <a:noFill/>
                </a:ln>
                <a:effectLst>
                  <a:outerShdw blurRad="168275" dist="139700" dir="3960000" algn="tl" rotWithShape="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2"/>
                    </a:solidFill>
                  </a:endParaRPr>
                </a:p>
              </p:txBody>
            </p:sp>
          </p:grpSp>
          <p:sp>
            <p:nvSpPr>
              <p:cNvPr id="51" name="TextBox 20">
                <a:extLst>
                  <a:ext uri="{FF2B5EF4-FFF2-40B4-BE49-F238E27FC236}">
                    <a16:creationId xmlns:a16="http://schemas.microsoft.com/office/drawing/2014/main" id="{D90B4B78-C5FD-E34B-A7E7-78A838BFBB32}"/>
                  </a:ext>
                </a:extLst>
              </p:cNvPr>
              <p:cNvSpPr txBox="1"/>
              <p:nvPr/>
            </p:nvSpPr>
            <p:spPr>
              <a:xfrm>
                <a:off x="3097311" y="4040396"/>
                <a:ext cx="307596" cy="338554"/>
              </a:xfrm>
              <a:prstGeom prst="rect">
                <a:avLst/>
              </a:prstGeom>
              <a:noFill/>
            </p:spPr>
            <p:txBody>
              <a:bodyPr wrap="none" rtlCol="0" anchor="ctr">
                <a:spAutoFit/>
              </a:bodyPr>
              <a:lstStyle/>
              <a:p>
                <a:pPr algn="r"/>
                <a:r>
                  <a:rPr lang="en-US" sz="1600" dirty="0">
                    <a:solidFill>
                      <a:schemeClr val="bg1"/>
                    </a:solidFill>
                    <a:latin typeface="Segoe UI Black"/>
                  </a:rPr>
                  <a:t>3</a:t>
                </a:r>
              </a:p>
            </p:txBody>
          </p:sp>
        </p:grpSp>
        <p:sp>
          <p:nvSpPr>
            <p:cNvPr id="49" name="ZoneTexte 48">
              <a:extLst>
                <a:ext uri="{FF2B5EF4-FFF2-40B4-BE49-F238E27FC236}">
                  <a16:creationId xmlns:a16="http://schemas.microsoft.com/office/drawing/2014/main" id="{932C0DB3-2C56-9B43-97CD-8F1EF6C1B6F5}"/>
                </a:ext>
              </a:extLst>
            </p:cNvPr>
            <p:cNvSpPr txBox="1"/>
            <p:nvPr/>
          </p:nvSpPr>
          <p:spPr>
            <a:xfrm>
              <a:off x="7509159" y="2666444"/>
              <a:ext cx="1021408" cy="861774"/>
            </a:xfrm>
            <a:prstGeom prst="rect">
              <a:avLst/>
            </a:prstGeom>
            <a:noFill/>
          </p:spPr>
          <p:txBody>
            <a:bodyPr wrap="square" rtlCol="0">
              <a:spAutoFit/>
            </a:bodyPr>
            <a:lstStyle/>
            <a:p>
              <a:pPr algn="ctr">
                <a:spcBef>
                  <a:spcPts val="1200"/>
                </a:spcBef>
                <a:buSzPct val="80000"/>
              </a:pPr>
              <a:r>
                <a:rPr lang="fr-FR" sz="1000" dirty="0">
                  <a:solidFill>
                    <a:schemeClr val="bg2"/>
                  </a:solidFill>
                  <a:latin typeface="Segoe UI"/>
                </a:rPr>
                <a:t>Vestibulum luctus velit. Pretium ante, integer a blandit. </a:t>
              </a:r>
            </a:p>
          </p:txBody>
        </p:sp>
      </p:grpSp>
      <p:grpSp>
        <p:nvGrpSpPr>
          <p:cNvPr id="56" name="Groupe 55">
            <a:extLst>
              <a:ext uri="{FF2B5EF4-FFF2-40B4-BE49-F238E27FC236}">
                <a16:creationId xmlns:a16="http://schemas.microsoft.com/office/drawing/2014/main" id="{4F4A2A3D-4B88-6648-A9A0-DF767AE031B2}"/>
              </a:ext>
            </a:extLst>
          </p:cNvPr>
          <p:cNvGrpSpPr/>
          <p:nvPr/>
        </p:nvGrpSpPr>
        <p:grpSpPr>
          <a:xfrm>
            <a:off x="7174532" y="2049741"/>
            <a:ext cx="1857460" cy="2731549"/>
            <a:chOff x="7102524" y="2049741"/>
            <a:chExt cx="1857460" cy="2731549"/>
          </a:xfrm>
        </p:grpSpPr>
        <p:grpSp>
          <p:nvGrpSpPr>
            <p:cNvPr id="57" name="Grouper 13">
              <a:extLst>
                <a:ext uri="{FF2B5EF4-FFF2-40B4-BE49-F238E27FC236}">
                  <a16:creationId xmlns:a16="http://schemas.microsoft.com/office/drawing/2014/main" id="{F3B75E1B-E34B-9549-9529-773DA656C7A0}"/>
                </a:ext>
              </a:extLst>
            </p:cNvPr>
            <p:cNvGrpSpPr/>
            <p:nvPr/>
          </p:nvGrpSpPr>
          <p:grpSpPr>
            <a:xfrm>
              <a:off x="7102524" y="2049741"/>
              <a:ext cx="1857460" cy="2731549"/>
              <a:chOff x="2356674" y="2162487"/>
              <a:chExt cx="1857460" cy="2731549"/>
            </a:xfrm>
          </p:grpSpPr>
          <p:sp>
            <p:nvSpPr>
              <p:cNvPr id="64" name="Rectangle à coins arrondis 14">
                <a:extLst>
                  <a:ext uri="{FF2B5EF4-FFF2-40B4-BE49-F238E27FC236}">
                    <a16:creationId xmlns:a16="http://schemas.microsoft.com/office/drawing/2014/main" id="{C5418EFC-59B2-224C-AD59-274AB66421A5}"/>
                  </a:ext>
                </a:extLst>
              </p:cNvPr>
              <p:cNvSpPr/>
              <p:nvPr/>
            </p:nvSpPr>
            <p:spPr>
              <a:xfrm>
                <a:off x="2356674" y="2162487"/>
                <a:ext cx="1857460" cy="2731549"/>
              </a:xfrm>
              <a:prstGeom prst="roundRect">
                <a:avLst>
                  <a:gd name="adj" fmla="val 50000"/>
                </a:avLst>
              </a:prstGeom>
              <a:gradFill flip="none" rotWithShape="1">
                <a:gsLst>
                  <a:gs pos="3000">
                    <a:schemeClr val="bg1">
                      <a:alpha val="45000"/>
                    </a:schemeClr>
                  </a:gs>
                  <a:gs pos="95000">
                    <a:schemeClr val="bg2">
                      <a:alpha val="26000"/>
                      <a:lumMod val="85000"/>
                      <a:lumOff val="15000"/>
                    </a:schemeClr>
                  </a:gs>
                </a:gsLst>
                <a:lin ang="3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2"/>
                  </a:solidFill>
                </a:endParaRPr>
              </a:p>
            </p:txBody>
          </p:sp>
          <p:sp>
            <p:nvSpPr>
              <p:cNvPr id="65" name="Rectangle à coins arrondis 15">
                <a:extLst>
                  <a:ext uri="{FF2B5EF4-FFF2-40B4-BE49-F238E27FC236}">
                    <a16:creationId xmlns:a16="http://schemas.microsoft.com/office/drawing/2014/main" id="{38BB39FA-ECD0-404E-B260-BDB61A521ADF}"/>
                  </a:ext>
                </a:extLst>
              </p:cNvPr>
              <p:cNvSpPr/>
              <p:nvPr/>
            </p:nvSpPr>
            <p:spPr>
              <a:xfrm>
                <a:off x="2493883" y="2306881"/>
                <a:ext cx="1576636" cy="2474409"/>
              </a:xfrm>
              <a:prstGeom prst="roundRect">
                <a:avLst>
                  <a:gd name="adj" fmla="val 50000"/>
                </a:avLst>
              </a:prstGeom>
              <a:gradFill flip="none" rotWithShape="1">
                <a:gsLst>
                  <a:gs pos="36000">
                    <a:schemeClr val="bg1"/>
                  </a:gs>
                  <a:gs pos="87000">
                    <a:schemeClr val="bg1">
                      <a:lumMod val="85000"/>
                    </a:schemeClr>
                  </a:gs>
                </a:gsLst>
                <a:lin ang="3900000" scaled="0"/>
                <a:tileRect/>
              </a:gradFill>
              <a:ln>
                <a:noFill/>
              </a:ln>
              <a:effectLst>
                <a:outerShdw blurRad="363855" dist="149987" dir="3300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2"/>
                  </a:solidFill>
                </a:endParaRPr>
              </a:p>
            </p:txBody>
          </p:sp>
        </p:grpSp>
        <p:grpSp>
          <p:nvGrpSpPr>
            <p:cNvPr id="58" name="Grouper 16">
              <a:extLst>
                <a:ext uri="{FF2B5EF4-FFF2-40B4-BE49-F238E27FC236}">
                  <a16:creationId xmlns:a16="http://schemas.microsoft.com/office/drawing/2014/main" id="{9FC5D34F-7BE4-8742-B43D-9ED57A772946}"/>
                </a:ext>
              </a:extLst>
            </p:cNvPr>
            <p:cNvGrpSpPr/>
            <p:nvPr/>
          </p:nvGrpSpPr>
          <p:grpSpPr>
            <a:xfrm>
              <a:off x="7613939" y="3708438"/>
              <a:ext cx="824030" cy="824028"/>
              <a:chOff x="2868089" y="3821184"/>
              <a:chExt cx="824030" cy="824028"/>
            </a:xfrm>
          </p:grpSpPr>
          <p:grpSp>
            <p:nvGrpSpPr>
              <p:cNvPr id="60" name="Grouper 17">
                <a:extLst>
                  <a:ext uri="{FF2B5EF4-FFF2-40B4-BE49-F238E27FC236}">
                    <a16:creationId xmlns:a16="http://schemas.microsoft.com/office/drawing/2014/main" id="{FB1E2538-EFF1-2C4A-B55F-2093E0D770BC}"/>
                  </a:ext>
                </a:extLst>
              </p:cNvPr>
              <p:cNvGrpSpPr/>
              <p:nvPr/>
            </p:nvGrpSpPr>
            <p:grpSpPr>
              <a:xfrm rot="12600000">
                <a:off x="2868089" y="3821184"/>
                <a:ext cx="824030" cy="824028"/>
                <a:chOff x="1868090" y="1076882"/>
                <a:chExt cx="2711586" cy="2711579"/>
              </a:xfrm>
            </p:grpSpPr>
            <p:sp>
              <p:nvSpPr>
                <p:cNvPr id="62" name="Arc plein 61">
                  <a:extLst>
                    <a:ext uri="{FF2B5EF4-FFF2-40B4-BE49-F238E27FC236}">
                      <a16:creationId xmlns:a16="http://schemas.microsoft.com/office/drawing/2014/main" id="{263F5BC5-BFF8-1240-BA52-C39325673626}"/>
                    </a:ext>
                  </a:extLst>
                </p:cNvPr>
                <p:cNvSpPr/>
                <p:nvPr/>
              </p:nvSpPr>
              <p:spPr>
                <a:xfrm rot="20700000" flipH="1">
                  <a:off x="1868090" y="1076882"/>
                  <a:ext cx="2711586" cy="2711579"/>
                </a:xfrm>
                <a:prstGeom prst="blockArc">
                  <a:avLst>
                    <a:gd name="adj1" fmla="val 8242095"/>
                    <a:gd name="adj2" fmla="val 21299192"/>
                    <a:gd name="adj3" fmla="val 2150"/>
                  </a:avLst>
                </a:prstGeom>
                <a:gradFill flip="none" rotWithShape="1">
                  <a:gsLst>
                    <a:gs pos="89000">
                      <a:schemeClr val="bg2"/>
                    </a:gs>
                    <a:gs pos="11000">
                      <a:srgbClr val="CAD5D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2"/>
                    </a:solidFill>
                  </a:endParaRPr>
                </a:p>
              </p:txBody>
            </p:sp>
            <p:sp>
              <p:nvSpPr>
                <p:cNvPr id="63" name="Ellipse 62">
                  <a:extLst>
                    <a:ext uri="{FF2B5EF4-FFF2-40B4-BE49-F238E27FC236}">
                      <a16:creationId xmlns:a16="http://schemas.microsoft.com/office/drawing/2014/main" id="{DF2DE0E1-FAC8-F849-BFD6-A9F21CFE92C2}"/>
                    </a:ext>
                  </a:extLst>
                </p:cNvPr>
                <p:cNvSpPr/>
                <p:nvPr/>
              </p:nvSpPr>
              <p:spPr>
                <a:xfrm>
                  <a:off x="2161798" y="1323977"/>
                  <a:ext cx="2175106" cy="2175106"/>
                </a:xfrm>
                <a:prstGeom prst="ellipse">
                  <a:avLst/>
                </a:prstGeom>
                <a:gradFill flip="none" rotWithShape="1">
                  <a:gsLst>
                    <a:gs pos="35000">
                      <a:schemeClr val="bg2"/>
                    </a:gs>
                    <a:gs pos="77000">
                      <a:srgbClr val="CAD5D7"/>
                    </a:gs>
                    <a:gs pos="0">
                      <a:schemeClr val="tx1"/>
                    </a:gs>
                  </a:gsLst>
                  <a:lin ang="3360000" scaled="0"/>
                  <a:tileRect/>
                </a:gradFill>
                <a:ln>
                  <a:noFill/>
                </a:ln>
                <a:effectLst>
                  <a:outerShdw blurRad="168275" dist="139700" dir="3960000" algn="tl" rotWithShape="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2"/>
                    </a:solidFill>
                  </a:endParaRPr>
                </a:p>
              </p:txBody>
            </p:sp>
          </p:grpSp>
          <p:sp>
            <p:nvSpPr>
              <p:cNvPr id="61" name="TextBox 20">
                <a:extLst>
                  <a:ext uri="{FF2B5EF4-FFF2-40B4-BE49-F238E27FC236}">
                    <a16:creationId xmlns:a16="http://schemas.microsoft.com/office/drawing/2014/main" id="{8933F4F4-BB43-0349-9A40-6C856BB554B2}"/>
                  </a:ext>
                </a:extLst>
              </p:cNvPr>
              <p:cNvSpPr txBox="1"/>
              <p:nvPr/>
            </p:nvSpPr>
            <p:spPr>
              <a:xfrm>
                <a:off x="3097311" y="4040396"/>
                <a:ext cx="307596" cy="338554"/>
              </a:xfrm>
              <a:prstGeom prst="rect">
                <a:avLst/>
              </a:prstGeom>
              <a:noFill/>
            </p:spPr>
            <p:txBody>
              <a:bodyPr wrap="none" rtlCol="0" anchor="ctr">
                <a:spAutoFit/>
              </a:bodyPr>
              <a:lstStyle/>
              <a:p>
                <a:pPr algn="r"/>
                <a:r>
                  <a:rPr lang="en-US" sz="1600" dirty="0">
                    <a:solidFill>
                      <a:schemeClr val="bg1"/>
                    </a:solidFill>
                    <a:latin typeface="Segoe UI Black"/>
                  </a:rPr>
                  <a:t>2</a:t>
                </a:r>
              </a:p>
            </p:txBody>
          </p:sp>
        </p:grpSp>
        <p:sp>
          <p:nvSpPr>
            <p:cNvPr id="59" name="ZoneTexte 58">
              <a:extLst>
                <a:ext uri="{FF2B5EF4-FFF2-40B4-BE49-F238E27FC236}">
                  <a16:creationId xmlns:a16="http://schemas.microsoft.com/office/drawing/2014/main" id="{EAEFE61E-C9C1-1742-B33D-CB2684D78309}"/>
                </a:ext>
              </a:extLst>
            </p:cNvPr>
            <p:cNvSpPr txBox="1"/>
            <p:nvPr/>
          </p:nvSpPr>
          <p:spPr>
            <a:xfrm>
              <a:off x="7509159" y="2666444"/>
              <a:ext cx="1021408" cy="861774"/>
            </a:xfrm>
            <a:prstGeom prst="rect">
              <a:avLst/>
            </a:prstGeom>
            <a:noFill/>
          </p:spPr>
          <p:txBody>
            <a:bodyPr wrap="square" rtlCol="0">
              <a:spAutoFit/>
            </a:bodyPr>
            <a:lstStyle/>
            <a:p>
              <a:pPr algn="ctr">
                <a:spcBef>
                  <a:spcPts val="1200"/>
                </a:spcBef>
                <a:buSzPct val="80000"/>
              </a:pPr>
              <a:r>
                <a:rPr lang="fr-FR" sz="1000" dirty="0">
                  <a:solidFill>
                    <a:schemeClr val="bg2"/>
                  </a:solidFill>
                  <a:latin typeface="Segoe UI"/>
                </a:rPr>
                <a:t>Vestibulum luctus velit. Pretium ante, integer a blandit. </a:t>
              </a:r>
            </a:p>
          </p:txBody>
        </p:sp>
      </p:grpSp>
      <p:grpSp>
        <p:nvGrpSpPr>
          <p:cNvPr id="66" name="Groupe 65">
            <a:extLst>
              <a:ext uri="{FF2B5EF4-FFF2-40B4-BE49-F238E27FC236}">
                <a16:creationId xmlns:a16="http://schemas.microsoft.com/office/drawing/2014/main" id="{031788FF-A2C4-D843-8A53-B067A2B2C56A}"/>
              </a:ext>
            </a:extLst>
          </p:cNvPr>
          <p:cNvGrpSpPr/>
          <p:nvPr/>
        </p:nvGrpSpPr>
        <p:grpSpPr>
          <a:xfrm>
            <a:off x="4942284" y="2049741"/>
            <a:ext cx="1857460" cy="2731549"/>
            <a:chOff x="7102524" y="2049741"/>
            <a:chExt cx="1857460" cy="2731549"/>
          </a:xfrm>
        </p:grpSpPr>
        <p:grpSp>
          <p:nvGrpSpPr>
            <p:cNvPr id="67" name="Grouper 13">
              <a:extLst>
                <a:ext uri="{FF2B5EF4-FFF2-40B4-BE49-F238E27FC236}">
                  <a16:creationId xmlns:a16="http://schemas.microsoft.com/office/drawing/2014/main" id="{5594E65B-F6AA-D348-9B81-2D36F25B75FF}"/>
                </a:ext>
              </a:extLst>
            </p:cNvPr>
            <p:cNvGrpSpPr/>
            <p:nvPr/>
          </p:nvGrpSpPr>
          <p:grpSpPr>
            <a:xfrm>
              <a:off x="7102524" y="2049741"/>
              <a:ext cx="1857460" cy="2731549"/>
              <a:chOff x="2356674" y="2162487"/>
              <a:chExt cx="1857460" cy="2731549"/>
            </a:xfrm>
          </p:grpSpPr>
          <p:sp>
            <p:nvSpPr>
              <p:cNvPr id="74" name="Rectangle à coins arrondis 14">
                <a:extLst>
                  <a:ext uri="{FF2B5EF4-FFF2-40B4-BE49-F238E27FC236}">
                    <a16:creationId xmlns:a16="http://schemas.microsoft.com/office/drawing/2014/main" id="{E0B27DE0-0EC7-114C-AB44-85DA079C234A}"/>
                  </a:ext>
                </a:extLst>
              </p:cNvPr>
              <p:cNvSpPr/>
              <p:nvPr/>
            </p:nvSpPr>
            <p:spPr>
              <a:xfrm>
                <a:off x="2356674" y="2162487"/>
                <a:ext cx="1857460" cy="2731549"/>
              </a:xfrm>
              <a:prstGeom prst="roundRect">
                <a:avLst>
                  <a:gd name="adj" fmla="val 50000"/>
                </a:avLst>
              </a:prstGeom>
              <a:gradFill flip="none" rotWithShape="1">
                <a:gsLst>
                  <a:gs pos="3000">
                    <a:schemeClr val="bg1">
                      <a:alpha val="45000"/>
                    </a:schemeClr>
                  </a:gs>
                  <a:gs pos="95000">
                    <a:schemeClr val="bg2">
                      <a:alpha val="26000"/>
                      <a:lumMod val="85000"/>
                      <a:lumOff val="15000"/>
                    </a:schemeClr>
                  </a:gs>
                </a:gsLst>
                <a:lin ang="3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2"/>
                  </a:solidFill>
                </a:endParaRPr>
              </a:p>
            </p:txBody>
          </p:sp>
          <p:sp>
            <p:nvSpPr>
              <p:cNvPr id="75" name="Rectangle à coins arrondis 15">
                <a:extLst>
                  <a:ext uri="{FF2B5EF4-FFF2-40B4-BE49-F238E27FC236}">
                    <a16:creationId xmlns:a16="http://schemas.microsoft.com/office/drawing/2014/main" id="{B474ABFE-9185-FF44-9C92-863CFCFBA36E}"/>
                  </a:ext>
                </a:extLst>
              </p:cNvPr>
              <p:cNvSpPr/>
              <p:nvPr/>
            </p:nvSpPr>
            <p:spPr>
              <a:xfrm>
                <a:off x="2493883" y="2306881"/>
                <a:ext cx="1576636" cy="2474409"/>
              </a:xfrm>
              <a:prstGeom prst="roundRect">
                <a:avLst>
                  <a:gd name="adj" fmla="val 50000"/>
                </a:avLst>
              </a:prstGeom>
              <a:gradFill flip="none" rotWithShape="1">
                <a:gsLst>
                  <a:gs pos="36000">
                    <a:schemeClr val="bg1"/>
                  </a:gs>
                  <a:gs pos="87000">
                    <a:schemeClr val="bg1">
                      <a:lumMod val="85000"/>
                    </a:schemeClr>
                  </a:gs>
                </a:gsLst>
                <a:lin ang="3900000" scaled="0"/>
                <a:tileRect/>
              </a:gradFill>
              <a:ln>
                <a:noFill/>
              </a:ln>
              <a:effectLst>
                <a:outerShdw blurRad="363855" dist="149987" dir="3300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2"/>
                  </a:solidFill>
                </a:endParaRPr>
              </a:p>
            </p:txBody>
          </p:sp>
        </p:grpSp>
        <p:grpSp>
          <p:nvGrpSpPr>
            <p:cNvPr id="68" name="Grouper 16">
              <a:extLst>
                <a:ext uri="{FF2B5EF4-FFF2-40B4-BE49-F238E27FC236}">
                  <a16:creationId xmlns:a16="http://schemas.microsoft.com/office/drawing/2014/main" id="{01A97C8F-AAE8-F445-8B1D-DA4EC12F9944}"/>
                </a:ext>
              </a:extLst>
            </p:cNvPr>
            <p:cNvGrpSpPr/>
            <p:nvPr/>
          </p:nvGrpSpPr>
          <p:grpSpPr>
            <a:xfrm>
              <a:off x="7613939" y="3708438"/>
              <a:ext cx="824030" cy="824028"/>
              <a:chOff x="2868089" y="3821184"/>
              <a:chExt cx="824030" cy="824028"/>
            </a:xfrm>
          </p:grpSpPr>
          <p:grpSp>
            <p:nvGrpSpPr>
              <p:cNvPr id="70" name="Grouper 17">
                <a:extLst>
                  <a:ext uri="{FF2B5EF4-FFF2-40B4-BE49-F238E27FC236}">
                    <a16:creationId xmlns:a16="http://schemas.microsoft.com/office/drawing/2014/main" id="{255CD9A6-59B0-8E4C-9C0C-74A6AB47C311}"/>
                  </a:ext>
                </a:extLst>
              </p:cNvPr>
              <p:cNvGrpSpPr/>
              <p:nvPr/>
            </p:nvGrpSpPr>
            <p:grpSpPr>
              <a:xfrm rot="12600000">
                <a:off x="2868089" y="3821184"/>
                <a:ext cx="824030" cy="824028"/>
                <a:chOff x="1868090" y="1076882"/>
                <a:chExt cx="2711586" cy="2711579"/>
              </a:xfrm>
            </p:grpSpPr>
            <p:sp>
              <p:nvSpPr>
                <p:cNvPr id="72" name="Arc plein 71">
                  <a:extLst>
                    <a:ext uri="{FF2B5EF4-FFF2-40B4-BE49-F238E27FC236}">
                      <a16:creationId xmlns:a16="http://schemas.microsoft.com/office/drawing/2014/main" id="{8659B0ED-4A84-1C41-B1EE-C05B96974335}"/>
                    </a:ext>
                  </a:extLst>
                </p:cNvPr>
                <p:cNvSpPr/>
                <p:nvPr/>
              </p:nvSpPr>
              <p:spPr>
                <a:xfrm rot="20700000" flipH="1">
                  <a:off x="1868090" y="1076882"/>
                  <a:ext cx="2711586" cy="2711579"/>
                </a:xfrm>
                <a:prstGeom prst="blockArc">
                  <a:avLst>
                    <a:gd name="adj1" fmla="val 8242095"/>
                    <a:gd name="adj2" fmla="val 21299192"/>
                    <a:gd name="adj3" fmla="val 2150"/>
                  </a:avLst>
                </a:prstGeom>
                <a:gradFill flip="none" rotWithShape="1">
                  <a:gsLst>
                    <a:gs pos="89000">
                      <a:schemeClr val="bg2"/>
                    </a:gs>
                    <a:gs pos="11000">
                      <a:srgbClr val="CAD5D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2"/>
                    </a:solidFill>
                  </a:endParaRPr>
                </a:p>
              </p:txBody>
            </p:sp>
            <p:sp>
              <p:nvSpPr>
                <p:cNvPr id="73" name="Ellipse 72">
                  <a:extLst>
                    <a:ext uri="{FF2B5EF4-FFF2-40B4-BE49-F238E27FC236}">
                      <a16:creationId xmlns:a16="http://schemas.microsoft.com/office/drawing/2014/main" id="{EF17BE25-0D6C-7E46-9A28-BA2EDBC47689}"/>
                    </a:ext>
                  </a:extLst>
                </p:cNvPr>
                <p:cNvSpPr/>
                <p:nvPr/>
              </p:nvSpPr>
              <p:spPr>
                <a:xfrm>
                  <a:off x="2161798" y="1323977"/>
                  <a:ext cx="2175106" cy="2175106"/>
                </a:xfrm>
                <a:prstGeom prst="ellipse">
                  <a:avLst/>
                </a:prstGeom>
                <a:gradFill flip="none" rotWithShape="1">
                  <a:gsLst>
                    <a:gs pos="35000">
                      <a:schemeClr val="bg2"/>
                    </a:gs>
                    <a:gs pos="77000">
                      <a:srgbClr val="CAD5D7"/>
                    </a:gs>
                    <a:gs pos="0">
                      <a:schemeClr val="tx1"/>
                    </a:gs>
                  </a:gsLst>
                  <a:lin ang="3360000" scaled="0"/>
                  <a:tileRect/>
                </a:gradFill>
                <a:ln>
                  <a:noFill/>
                </a:ln>
                <a:effectLst>
                  <a:outerShdw blurRad="168275" dist="139700" dir="3960000" algn="tl" rotWithShape="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2"/>
                    </a:solidFill>
                  </a:endParaRPr>
                </a:p>
              </p:txBody>
            </p:sp>
          </p:grpSp>
          <p:sp>
            <p:nvSpPr>
              <p:cNvPr id="71" name="TextBox 20">
                <a:extLst>
                  <a:ext uri="{FF2B5EF4-FFF2-40B4-BE49-F238E27FC236}">
                    <a16:creationId xmlns:a16="http://schemas.microsoft.com/office/drawing/2014/main" id="{F048533E-53DF-C345-A2EA-5BC2F2E4C707}"/>
                  </a:ext>
                </a:extLst>
              </p:cNvPr>
              <p:cNvSpPr txBox="1"/>
              <p:nvPr/>
            </p:nvSpPr>
            <p:spPr>
              <a:xfrm>
                <a:off x="3120855" y="4040396"/>
                <a:ext cx="284052" cy="338554"/>
              </a:xfrm>
              <a:prstGeom prst="rect">
                <a:avLst/>
              </a:prstGeom>
              <a:noFill/>
            </p:spPr>
            <p:txBody>
              <a:bodyPr wrap="none" rtlCol="0" anchor="ctr">
                <a:spAutoFit/>
              </a:bodyPr>
              <a:lstStyle/>
              <a:p>
                <a:pPr algn="r"/>
                <a:r>
                  <a:rPr lang="en-US" sz="1600" dirty="0">
                    <a:solidFill>
                      <a:schemeClr val="bg1"/>
                    </a:solidFill>
                    <a:latin typeface="Segoe UI Black"/>
                  </a:rPr>
                  <a:t>1</a:t>
                </a:r>
              </a:p>
            </p:txBody>
          </p:sp>
        </p:grpSp>
        <p:sp>
          <p:nvSpPr>
            <p:cNvPr id="69" name="ZoneTexte 68">
              <a:extLst>
                <a:ext uri="{FF2B5EF4-FFF2-40B4-BE49-F238E27FC236}">
                  <a16:creationId xmlns:a16="http://schemas.microsoft.com/office/drawing/2014/main" id="{60AADE05-2C98-1D42-801A-44ACB3AC7FEB}"/>
                </a:ext>
              </a:extLst>
            </p:cNvPr>
            <p:cNvSpPr txBox="1"/>
            <p:nvPr/>
          </p:nvSpPr>
          <p:spPr>
            <a:xfrm>
              <a:off x="7509159" y="2666444"/>
              <a:ext cx="1021408" cy="861774"/>
            </a:xfrm>
            <a:prstGeom prst="rect">
              <a:avLst/>
            </a:prstGeom>
            <a:noFill/>
          </p:spPr>
          <p:txBody>
            <a:bodyPr wrap="square" rtlCol="0">
              <a:spAutoFit/>
            </a:bodyPr>
            <a:lstStyle/>
            <a:p>
              <a:pPr algn="ctr">
                <a:spcBef>
                  <a:spcPts val="1200"/>
                </a:spcBef>
                <a:buSzPct val="80000"/>
              </a:pPr>
              <a:r>
                <a:rPr lang="fr-FR" sz="1000" dirty="0">
                  <a:solidFill>
                    <a:schemeClr val="bg2"/>
                  </a:solidFill>
                  <a:latin typeface="Segoe UI"/>
                </a:rPr>
                <a:t>Vestibulum luctus velit. Pretium ante, integer a blandit. </a:t>
              </a:r>
            </a:p>
          </p:txBody>
        </p:sp>
      </p:grpSp>
      <p:sp>
        <p:nvSpPr>
          <p:cNvPr id="2" name="Espace réservé du numéro de diapositive 1">
            <a:extLst>
              <a:ext uri="{FF2B5EF4-FFF2-40B4-BE49-F238E27FC236}">
                <a16:creationId xmlns:a16="http://schemas.microsoft.com/office/drawing/2014/main" id="{69753630-B739-5444-9043-B2A5103ACBBD}"/>
              </a:ext>
            </a:extLst>
          </p:cNvPr>
          <p:cNvSpPr>
            <a:spLocks noGrp="1"/>
          </p:cNvSpPr>
          <p:nvPr>
            <p:ph type="sldNum" sz="quarter" idx="10"/>
          </p:nvPr>
        </p:nvSpPr>
        <p:spPr/>
        <p:txBody>
          <a:bodyPr/>
          <a:lstStyle/>
          <a:p>
            <a:fld id="{E97D5D8F-EC9D-E14D-BFE3-832F09A75607}" type="slidenum">
              <a:rPr lang="fr-FR" smtClean="0"/>
              <a:pPr/>
              <a:t>4</a:t>
            </a:fld>
            <a:endParaRPr lang="fr-FR" dirty="0"/>
          </a:p>
        </p:txBody>
      </p:sp>
    </p:spTree>
    <p:extLst>
      <p:ext uri="{BB962C8B-B14F-4D97-AF65-F5344CB8AC3E}">
        <p14:creationId xmlns:p14="http://schemas.microsoft.com/office/powerpoint/2010/main" val="242672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a:t>magnis undique praesidiis conmunitam</a:t>
            </a:r>
          </a:p>
        </p:txBody>
      </p:sp>
      <p:sp>
        <p:nvSpPr>
          <p:cNvPr id="8" name="Espace réservé du texte 7"/>
          <p:cNvSpPr>
            <a:spLocks noGrp="1"/>
          </p:cNvSpPr>
          <p:nvPr>
            <p:ph type="body" sz="quarter" idx="11"/>
          </p:nvPr>
        </p:nvSpPr>
        <p:spPr>
          <a:xfrm>
            <a:off x="5390935" y="1107484"/>
            <a:ext cx="6063842" cy="3668444"/>
          </a:xfrm>
        </p:spPr>
        <p:txBody>
          <a:bodyPr>
            <a:noAutofit/>
          </a:bodyPr>
          <a:lstStyle/>
          <a:p>
            <a:r>
              <a:rPr lang="fr-FR" sz="1800" dirty="0"/>
              <a:t>Metuentes igitur idem latrones Lycaoniam magna parte campestrem cum se inpares nostris fore congressione stataria documentis frequentibus scirent.</a:t>
            </a:r>
          </a:p>
          <a:p>
            <a:pPr lvl="2"/>
            <a:r>
              <a:rPr lang="fr-FR" sz="1800" dirty="0"/>
              <a:t>Tramitibus deviis petivere </a:t>
            </a:r>
          </a:p>
          <a:p>
            <a:pPr lvl="3"/>
            <a:r>
              <a:rPr lang="fr-FR" sz="1600" dirty="0"/>
              <a:t>Pamphyliam diu quidem intactam sed timore. </a:t>
            </a:r>
          </a:p>
          <a:p>
            <a:pPr lvl="4"/>
            <a:r>
              <a:rPr lang="fr-FR" sz="1600" dirty="0"/>
              <a:t>Populationum et caedium, milite per omnia diffuso propinqua, magnis undique praesidiis conmunitam.</a:t>
            </a:r>
          </a:p>
          <a:p>
            <a:pPr lvl="3"/>
            <a:r>
              <a:rPr lang="fr-FR" sz="1600" dirty="0"/>
              <a:t>Nisi mihi Phaedrum, inquam, tu mentitum aut Zenonem putas.</a:t>
            </a:r>
          </a:p>
          <a:p>
            <a:pPr lvl="4"/>
            <a:r>
              <a:rPr lang="fr-FR" sz="1600" dirty="0"/>
              <a:t>Quorum utrumque audivi, cum mihi omnes mihi Epicuri sententiae satis notae sunt. atque eos, quos nominavi, cum Attico nostro frequenter audivi, </a:t>
            </a:r>
          </a:p>
          <a:p>
            <a:pPr lvl="3"/>
            <a:r>
              <a:rPr lang="fr-FR" sz="1600" dirty="0"/>
              <a:t>Cum miraretur ille quidem utrumque.</a:t>
            </a:r>
          </a:p>
          <a:p>
            <a:pPr lvl="4"/>
            <a:r>
              <a:rPr lang="fr-FR" sz="1600" dirty="0"/>
              <a:t>Phaedrum autem etiam amaret, cotidieque inter nos ea, quae audiebamus, conferebamus, neque erat umquam controversia, quid ego intellegerem, sed quid probarem</a:t>
            </a:r>
            <a:r>
              <a:rPr lang="fr-FR" sz="1800" dirty="0"/>
              <a:t>.</a:t>
            </a:r>
          </a:p>
        </p:txBody>
      </p:sp>
      <p:sp>
        <p:nvSpPr>
          <p:cNvPr id="5" name="Espace réservé du pied de page 4"/>
          <p:cNvSpPr>
            <a:spLocks noGrp="1"/>
          </p:cNvSpPr>
          <p:nvPr>
            <p:ph type="ftr" sz="quarter" idx="3"/>
          </p:nvPr>
        </p:nvSpPr>
        <p:spPr/>
        <p:txBody>
          <a:bodyPr/>
          <a:lstStyle/>
          <a:p>
            <a:endParaRPr lang="fr-FR" dirty="0"/>
          </a:p>
        </p:txBody>
      </p:sp>
      <p:sp>
        <p:nvSpPr>
          <p:cNvPr id="2" name="Espace réservé du numéro de diapositive 1">
            <a:extLst>
              <a:ext uri="{FF2B5EF4-FFF2-40B4-BE49-F238E27FC236}">
                <a16:creationId xmlns:a16="http://schemas.microsoft.com/office/drawing/2014/main" id="{19FEA4F8-F999-324C-A2DC-F070B31E4C78}"/>
              </a:ext>
            </a:extLst>
          </p:cNvPr>
          <p:cNvSpPr>
            <a:spLocks noGrp="1"/>
          </p:cNvSpPr>
          <p:nvPr>
            <p:ph type="sldNum" sz="quarter" idx="10"/>
          </p:nvPr>
        </p:nvSpPr>
        <p:spPr/>
        <p:txBody>
          <a:bodyPr/>
          <a:lstStyle/>
          <a:p>
            <a:fld id="{E97D5D8F-EC9D-E14D-BFE3-832F09A75607}" type="slidenum">
              <a:rPr lang="fr-FR" smtClean="0"/>
              <a:t>5</a:t>
            </a:fld>
            <a:endParaRPr lang="fr-FR" dirty="0"/>
          </a:p>
        </p:txBody>
      </p:sp>
    </p:spTree>
    <p:extLst>
      <p:ext uri="{BB962C8B-B14F-4D97-AF65-F5344CB8AC3E}">
        <p14:creationId xmlns:p14="http://schemas.microsoft.com/office/powerpoint/2010/main" val="62443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87C1823-36A6-5F42-BA00-1FCB7438EBE7}"/>
              </a:ext>
            </a:extLst>
          </p:cNvPr>
          <p:cNvSpPr>
            <a:spLocks noGrp="1"/>
          </p:cNvSpPr>
          <p:nvPr>
            <p:ph type="sldNum" sz="quarter" idx="10"/>
          </p:nvPr>
        </p:nvSpPr>
        <p:spPr/>
        <p:txBody>
          <a:bodyPr/>
          <a:lstStyle/>
          <a:p>
            <a:fld id="{E97D5D8F-EC9D-E14D-BFE3-832F09A75607}" type="slidenum">
              <a:rPr lang="fr-FR" smtClean="0"/>
              <a:pPr/>
              <a:t>6</a:t>
            </a:fld>
            <a:endParaRPr lang="fr-FR" dirty="0"/>
          </a:p>
        </p:txBody>
      </p:sp>
      <p:sp>
        <p:nvSpPr>
          <p:cNvPr id="2" name="Espace réservé du texte 1"/>
          <p:cNvSpPr>
            <a:spLocks noGrp="1"/>
          </p:cNvSpPr>
          <p:nvPr>
            <p:ph type="body" sz="quarter" idx="12"/>
          </p:nvPr>
        </p:nvSpPr>
        <p:spPr>
          <a:xfrm>
            <a:off x="3249545" y="3126846"/>
            <a:ext cx="7511285" cy="1259623"/>
          </a:xfrm>
        </p:spPr>
        <p:txBody>
          <a:bodyPr/>
          <a:lstStyle/>
          <a:p>
            <a:r>
              <a:rPr lang="fr-FR" sz="2300" dirty="0"/>
              <a:t>Non enim debent esse amicitiarum</a:t>
            </a:r>
          </a:p>
          <a:p>
            <a:pPr lvl="1"/>
            <a:r>
              <a:rPr lang="fr-FR" sz="2300" dirty="0"/>
              <a:t>Scipioni ex multis diebus </a:t>
            </a:r>
          </a:p>
        </p:txBody>
      </p:sp>
    </p:spTree>
    <p:extLst>
      <p:ext uri="{BB962C8B-B14F-4D97-AF65-F5344CB8AC3E}">
        <p14:creationId xmlns:p14="http://schemas.microsoft.com/office/powerpoint/2010/main" val="56562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p:txBody>
          <a:bodyPr/>
          <a:lstStyle/>
          <a:p>
            <a:r>
              <a:rPr lang="fr-FR" dirty="0"/>
              <a:t>Zenonem </a:t>
            </a:r>
          </a:p>
        </p:txBody>
      </p:sp>
      <p:sp>
        <p:nvSpPr>
          <p:cNvPr id="13" name="Espace réservé du texte 12"/>
          <p:cNvSpPr>
            <a:spLocks noGrp="1"/>
          </p:cNvSpPr>
          <p:nvPr>
            <p:ph type="body" sz="quarter" idx="11"/>
          </p:nvPr>
        </p:nvSpPr>
        <p:spPr/>
        <p:txBody>
          <a:bodyPr/>
          <a:lstStyle/>
          <a:p>
            <a:r>
              <a:rPr lang="fr-FR" dirty="0"/>
              <a:t>penuria </a:t>
            </a:r>
          </a:p>
        </p:txBody>
      </p:sp>
      <p:sp>
        <p:nvSpPr>
          <p:cNvPr id="11" name="Espace réservé du texte 10"/>
          <p:cNvSpPr>
            <a:spLocks noGrp="1"/>
          </p:cNvSpPr>
          <p:nvPr>
            <p:ph type="body" sz="quarter" idx="12"/>
          </p:nvPr>
        </p:nvSpPr>
        <p:spPr/>
        <p:txBody>
          <a:bodyPr/>
          <a:lstStyle/>
          <a:p>
            <a:r>
              <a:rPr lang="fr-FR" sz="1600" dirty="0"/>
              <a:t>Quam ob rem vita quidem talis fuit vel fortuna vel gloria, ut nihil posset accedere, moriendi autem sensum celeritas abstulit.</a:t>
            </a:r>
          </a:p>
          <a:p>
            <a:pPr lvl="2"/>
            <a:r>
              <a:rPr lang="fr-FR" dirty="0"/>
              <a:t>quo de genere </a:t>
            </a:r>
          </a:p>
          <a:p>
            <a:pPr lvl="3"/>
            <a:r>
              <a:rPr lang="fr-FR" sz="1500" dirty="0"/>
              <a:t>Mortis difficile dictu est</a:t>
            </a:r>
          </a:p>
          <a:p>
            <a:pPr lvl="4"/>
            <a:r>
              <a:rPr lang="fr-FR" sz="1500" dirty="0"/>
              <a:t>Quid homines suspicentur, videtis; hoc vere tamen licet dicere, </a:t>
            </a:r>
          </a:p>
          <a:p>
            <a:pPr lvl="3"/>
            <a:r>
              <a:rPr lang="fr-FR" sz="1500" dirty="0"/>
              <a:t>Scipioni ex multis diebus</a:t>
            </a:r>
          </a:p>
          <a:p>
            <a:pPr lvl="4"/>
            <a:r>
              <a:rPr lang="fr-FR" sz="1500" dirty="0"/>
              <a:t>Quos in vita celeberrimos laetissimosque viderit, illum diem clarissimum fuisse, </a:t>
            </a:r>
          </a:p>
          <a:p>
            <a:pPr lvl="3"/>
            <a:r>
              <a:rPr lang="fr-FR" sz="1500" dirty="0"/>
              <a:t>Cum senatu dimisso domum reductus</a:t>
            </a:r>
          </a:p>
          <a:p>
            <a:pPr lvl="4"/>
            <a:r>
              <a:rPr lang="fr-FR" sz="1500" dirty="0"/>
              <a:t>Est a patribus conscriptis, populo Romano</a:t>
            </a:r>
          </a:p>
        </p:txBody>
      </p:sp>
      <p:sp>
        <p:nvSpPr>
          <p:cNvPr id="12" name="Espace réservé du texte 11"/>
          <p:cNvSpPr>
            <a:spLocks noGrp="1"/>
          </p:cNvSpPr>
          <p:nvPr>
            <p:ph type="body" sz="quarter" idx="13"/>
          </p:nvPr>
        </p:nvSpPr>
        <p:spPr/>
        <p:txBody>
          <a:bodyPr/>
          <a:lstStyle/>
          <a:p>
            <a:r>
              <a:rPr lang="fr-FR" sz="1600" dirty="0"/>
              <a:t>Ob haec et huius modi multaquae cernebantur in paucis, omnibus timeri sunt coepta. </a:t>
            </a:r>
          </a:p>
          <a:p>
            <a:pPr lvl="2"/>
            <a:r>
              <a:rPr lang="fr-FR" dirty="0"/>
              <a:t>quo de genere </a:t>
            </a:r>
          </a:p>
          <a:p>
            <a:pPr lvl="3"/>
            <a:r>
              <a:rPr lang="fr-FR" sz="1500" dirty="0"/>
              <a:t>Malis dissimulatis paulatimque </a:t>
            </a:r>
          </a:p>
          <a:p>
            <a:pPr lvl="3"/>
            <a:r>
              <a:rPr lang="fr-FR" sz="1500" dirty="0"/>
              <a:t>Serpentibus acervi crescerent aerumnarum </a:t>
            </a:r>
          </a:p>
          <a:p>
            <a:pPr lvl="3"/>
            <a:r>
              <a:rPr lang="fr-FR" sz="1500" dirty="0"/>
              <a:t>Nobilitatis decreto legati mittuntur </a:t>
            </a:r>
          </a:p>
          <a:p>
            <a:pPr lvl="3"/>
            <a:r>
              <a:rPr lang="fr-FR" sz="1500" dirty="0"/>
              <a:t>Praetextatus ex urbi praefecto </a:t>
            </a:r>
          </a:p>
          <a:p>
            <a:pPr lvl="3"/>
            <a:r>
              <a:rPr lang="fr-FR" sz="1500" dirty="0"/>
              <a:t>Et ex vicario Venustus et ex consulari </a:t>
            </a:r>
          </a:p>
          <a:p>
            <a:pPr lvl="3"/>
            <a:r>
              <a:rPr lang="fr-FR" sz="1500" dirty="0"/>
              <a:t>Minervius oraturi</a:t>
            </a:r>
          </a:p>
          <a:p>
            <a:pPr lvl="3"/>
            <a:r>
              <a:rPr lang="fr-FR" sz="1500" dirty="0"/>
              <a:t>Ne delictis supplicia sint grandiora </a:t>
            </a:r>
          </a:p>
          <a:p>
            <a:pPr lvl="3"/>
            <a:r>
              <a:rPr lang="fr-FR" sz="1500" dirty="0"/>
              <a:t>Neve senator quisquam inusitato </a:t>
            </a:r>
          </a:p>
          <a:p>
            <a:pPr marL="0" lvl="3" indent="0">
              <a:buNone/>
            </a:pPr>
            <a:endParaRPr lang="fr-FR" sz="1500" dirty="0"/>
          </a:p>
        </p:txBody>
      </p:sp>
      <p:sp>
        <p:nvSpPr>
          <p:cNvPr id="7" name="Espace réservé du pied de page 6"/>
          <p:cNvSpPr>
            <a:spLocks noGrp="1"/>
          </p:cNvSpPr>
          <p:nvPr>
            <p:ph type="ftr" sz="quarter" idx="3"/>
          </p:nvPr>
        </p:nvSpPr>
        <p:spPr/>
        <p:txBody>
          <a:bodyPr/>
          <a:lstStyle/>
          <a:p>
            <a:endParaRPr lang="fr-FR" dirty="0"/>
          </a:p>
        </p:txBody>
      </p:sp>
      <p:sp>
        <p:nvSpPr>
          <p:cNvPr id="2" name="Espace réservé du numéro de diapositive 1">
            <a:extLst>
              <a:ext uri="{FF2B5EF4-FFF2-40B4-BE49-F238E27FC236}">
                <a16:creationId xmlns:a16="http://schemas.microsoft.com/office/drawing/2014/main" id="{E2427DD1-81AC-0943-BE42-29D85750EE94}"/>
              </a:ext>
            </a:extLst>
          </p:cNvPr>
          <p:cNvSpPr>
            <a:spLocks noGrp="1"/>
          </p:cNvSpPr>
          <p:nvPr>
            <p:ph type="sldNum" sz="quarter" idx="10"/>
          </p:nvPr>
        </p:nvSpPr>
        <p:spPr/>
        <p:txBody>
          <a:bodyPr/>
          <a:lstStyle/>
          <a:p>
            <a:fld id="{E97D5D8F-EC9D-E14D-BFE3-832F09A75607}" type="slidenum">
              <a:rPr lang="fr-FR" smtClean="0"/>
              <a:t>7</a:t>
            </a:fld>
            <a:endParaRPr lang="fr-FR" dirty="0"/>
          </a:p>
        </p:txBody>
      </p:sp>
    </p:spTree>
    <p:extLst>
      <p:ext uri="{BB962C8B-B14F-4D97-AF65-F5344CB8AC3E}">
        <p14:creationId xmlns:p14="http://schemas.microsoft.com/office/powerpoint/2010/main" val="190000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2563" y="299557"/>
            <a:ext cx="3592582" cy="1132383"/>
          </a:xfrm>
        </p:spPr>
        <p:txBody>
          <a:bodyPr/>
          <a:lstStyle/>
          <a:p>
            <a:r>
              <a:rPr lang="fr-FR" dirty="0"/>
              <a:t>Constantius </a:t>
            </a:r>
          </a:p>
        </p:txBody>
      </p:sp>
      <p:sp>
        <p:nvSpPr>
          <p:cNvPr id="5" name="Espace réservé du pied de page 4"/>
          <p:cNvSpPr>
            <a:spLocks noGrp="1"/>
          </p:cNvSpPr>
          <p:nvPr>
            <p:ph type="ftr" sz="quarter" idx="3"/>
          </p:nvPr>
        </p:nvSpPr>
        <p:spPr/>
        <p:txBody>
          <a:bodyPr/>
          <a:lstStyle/>
          <a:p>
            <a:endParaRPr lang="fr-FR" dirty="0"/>
          </a:p>
        </p:txBody>
      </p:sp>
      <p:sp>
        <p:nvSpPr>
          <p:cNvPr id="6" name="Espace réservé du texte 5"/>
          <p:cNvSpPr>
            <a:spLocks noGrp="1"/>
          </p:cNvSpPr>
          <p:nvPr>
            <p:ph type="body" sz="quarter" idx="12"/>
          </p:nvPr>
        </p:nvSpPr>
        <p:spPr>
          <a:xfrm>
            <a:off x="2293903" y="1431940"/>
            <a:ext cx="4292752" cy="4899888"/>
          </a:xfrm>
        </p:spPr>
        <p:txBody>
          <a:bodyPr/>
          <a:lstStyle/>
          <a:p>
            <a:pPr lvl="1"/>
            <a:r>
              <a:rPr lang="fr-FR" sz="1800" dirty="0"/>
              <a:t>Non enim debent esse amicitiarum sicut aliarum rerum satietates; veterrima quaeque, ut ea vina discerpsit post cuius lacrimosum interitum in unius exitio quisque imaginem periculi sui considerans documento recenti similia formidabat.</a:t>
            </a:r>
          </a:p>
          <a:p>
            <a:pPr lvl="1"/>
            <a:endParaRPr lang="fr-FR" dirty="0"/>
          </a:p>
          <a:p>
            <a:pPr lvl="3"/>
            <a:r>
              <a:rPr lang="fr-FR" sz="1600" dirty="0"/>
              <a:t>Celeberrimos laetissimosque viderit</a:t>
            </a:r>
          </a:p>
          <a:p>
            <a:pPr lvl="4"/>
            <a:r>
              <a:rPr lang="fr-FR" sz="1600" dirty="0"/>
              <a:t>Illum diem clarissimum fuisse, cum senatu dimisso domum reductus ad vesperum est a patribus conscriptis, populo Romano, sociis</a:t>
            </a:r>
          </a:p>
          <a:p>
            <a:pPr lvl="4"/>
            <a:endParaRPr lang="fr-FR" sz="1600" dirty="0"/>
          </a:p>
          <a:p>
            <a:pPr lvl="3"/>
            <a:r>
              <a:rPr lang="fr-FR" sz="1600" dirty="0"/>
              <a:t>Conculcans seminecem laniatu miserando discerpsit. </a:t>
            </a:r>
          </a:p>
          <a:p>
            <a:pPr lvl="4"/>
            <a:r>
              <a:rPr lang="fr-FR" sz="1600" dirty="0"/>
              <a:t>Post cuius lacrimosum interitum in unius exitio quisque imaginem periculi sui</a:t>
            </a:r>
          </a:p>
        </p:txBody>
      </p:sp>
      <p:graphicFrame>
        <p:nvGraphicFramePr>
          <p:cNvPr id="28" name="Tableau 27"/>
          <p:cNvGraphicFramePr>
            <a:graphicFrameLocks noGrp="1"/>
          </p:cNvGraphicFramePr>
          <p:nvPr>
            <p:extLst>
              <p:ext uri="{D42A27DB-BD31-4B8C-83A1-F6EECF244321}">
                <p14:modId xmlns:p14="http://schemas.microsoft.com/office/powerpoint/2010/main" val="3312598290"/>
              </p:ext>
            </p:extLst>
          </p:nvPr>
        </p:nvGraphicFramePr>
        <p:xfrm>
          <a:off x="7237414" y="3535585"/>
          <a:ext cx="4313231" cy="2221456"/>
        </p:xfrm>
        <a:graphic>
          <a:graphicData uri="http://schemas.openxmlformats.org/drawingml/2006/table">
            <a:tbl>
              <a:tblPr firstRow="1" bandRow="1">
                <a:tableStyleId>{2D5ABB26-0587-4C30-8999-92F81FD0307C}</a:tableStyleId>
              </a:tblPr>
              <a:tblGrid>
                <a:gridCol w="815131">
                  <a:extLst>
                    <a:ext uri="{9D8B030D-6E8A-4147-A177-3AD203B41FA5}">
                      <a16:colId xmlns:a16="http://schemas.microsoft.com/office/drawing/2014/main" val="20000"/>
                    </a:ext>
                  </a:extLst>
                </a:gridCol>
                <a:gridCol w="874525">
                  <a:extLst>
                    <a:ext uri="{9D8B030D-6E8A-4147-A177-3AD203B41FA5}">
                      <a16:colId xmlns:a16="http://schemas.microsoft.com/office/drawing/2014/main" val="20001"/>
                    </a:ext>
                  </a:extLst>
                </a:gridCol>
                <a:gridCol w="874525">
                  <a:extLst>
                    <a:ext uri="{9D8B030D-6E8A-4147-A177-3AD203B41FA5}">
                      <a16:colId xmlns:a16="http://schemas.microsoft.com/office/drawing/2014/main" val="20002"/>
                    </a:ext>
                  </a:extLst>
                </a:gridCol>
                <a:gridCol w="874525">
                  <a:extLst>
                    <a:ext uri="{9D8B030D-6E8A-4147-A177-3AD203B41FA5}">
                      <a16:colId xmlns:a16="http://schemas.microsoft.com/office/drawing/2014/main" val="20003"/>
                    </a:ext>
                  </a:extLst>
                </a:gridCol>
                <a:gridCol w="874525">
                  <a:extLst>
                    <a:ext uri="{9D8B030D-6E8A-4147-A177-3AD203B41FA5}">
                      <a16:colId xmlns:a16="http://schemas.microsoft.com/office/drawing/2014/main" val="20004"/>
                    </a:ext>
                  </a:extLst>
                </a:gridCol>
              </a:tblGrid>
              <a:tr h="277682">
                <a:tc>
                  <a:txBody>
                    <a:bodyPr/>
                    <a:lstStyle/>
                    <a:p>
                      <a:pPr algn="ctr"/>
                      <a:endParaRPr lang="fr-FR" sz="900" dirty="0">
                        <a:solidFill>
                          <a:schemeClr val="bg1"/>
                        </a:solidFill>
                        <a:latin typeface="Segoe UI Black"/>
                      </a:endParaRPr>
                    </a:p>
                  </a:txBody>
                  <a:tcPr marL="72177" marR="72177" marT="36089" marB="36089" anchor="ctr">
                    <a:lnB w="12700" cap="flat" cmpd="sng" algn="ctr">
                      <a:noFill/>
                      <a:prstDash val="solid"/>
                      <a:round/>
                      <a:headEnd type="none" w="med" len="med"/>
                      <a:tailEnd type="none" w="med" len="med"/>
                    </a:lnB>
                    <a:gradFill flip="none" rotWithShape="1">
                      <a:gsLst>
                        <a:gs pos="0">
                          <a:schemeClr val="bg2"/>
                        </a:gs>
                        <a:gs pos="100000">
                          <a:srgbClr val="CAD5D7"/>
                        </a:gs>
                      </a:gsLst>
                      <a:lin ang="5400000" scaled="0"/>
                      <a:tileRect/>
                    </a:gradFill>
                  </a:tcPr>
                </a:tc>
                <a:tc>
                  <a:txBody>
                    <a:bodyPr/>
                    <a:lstStyle/>
                    <a:p>
                      <a:pPr algn="ctr"/>
                      <a:r>
                        <a:rPr lang="fr-FR" sz="900" dirty="0">
                          <a:solidFill>
                            <a:schemeClr val="bg1"/>
                          </a:solidFill>
                          <a:latin typeface="Segoe UI Black"/>
                        </a:rPr>
                        <a:t>Série 1</a:t>
                      </a:r>
                    </a:p>
                  </a:txBody>
                  <a:tcPr marL="72177" marR="72177" marT="36089" marB="36089" anchor="ctr">
                    <a:lnB w="12700" cap="flat" cmpd="sng" algn="ctr">
                      <a:noFill/>
                      <a:prstDash val="solid"/>
                      <a:round/>
                      <a:headEnd type="none" w="med" len="med"/>
                      <a:tailEnd type="none" w="med" len="med"/>
                    </a:lnB>
                    <a:gradFill flip="none" rotWithShape="1">
                      <a:gsLst>
                        <a:gs pos="0">
                          <a:schemeClr val="bg2"/>
                        </a:gs>
                        <a:gs pos="100000">
                          <a:srgbClr val="CAD5D7"/>
                        </a:gs>
                      </a:gsLst>
                      <a:lin ang="5400000" scaled="0"/>
                      <a:tileRect/>
                    </a:gradFill>
                  </a:tcPr>
                </a:tc>
                <a:tc>
                  <a:txBody>
                    <a:bodyPr/>
                    <a:lstStyle/>
                    <a:p>
                      <a:pPr marL="0" marR="0" indent="0" algn="ctr" defTabSz="575977" rtl="0" eaLnBrk="1" fontAlgn="auto" latinLnBrk="0" hangingPunct="1">
                        <a:lnSpc>
                          <a:spcPct val="100000"/>
                        </a:lnSpc>
                        <a:spcBef>
                          <a:spcPts val="0"/>
                        </a:spcBef>
                        <a:spcAft>
                          <a:spcPts val="0"/>
                        </a:spcAft>
                        <a:buClrTx/>
                        <a:buSzTx/>
                        <a:buFontTx/>
                        <a:buNone/>
                        <a:tabLst/>
                        <a:defRPr/>
                      </a:pPr>
                      <a:r>
                        <a:rPr lang="fr-FR" sz="900" dirty="0">
                          <a:solidFill>
                            <a:schemeClr val="bg1"/>
                          </a:solidFill>
                          <a:latin typeface="Segoe UI Black"/>
                        </a:rPr>
                        <a:t>Série 2</a:t>
                      </a:r>
                    </a:p>
                  </a:txBody>
                  <a:tcPr marL="72177" marR="72177" marT="36089" marB="36089" anchor="ctr">
                    <a:lnB w="12700" cap="flat" cmpd="sng" algn="ctr">
                      <a:noFill/>
                      <a:prstDash val="solid"/>
                      <a:round/>
                      <a:headEnd type="none" w="med" len="med"/>
                      <a:tailEnd type="none" w="med" len="med"/>
                    </a:lnB>
                    <a:gradFill flip="none" rotWithShape="1">
                      <a:gsLst>
                        <a:gs pos="0">
                          <a:schemeClr val="bg2"/>
                        </a:gs>
                        <a:gs pos="100000">
                          <a:srgbClr val="CAD5D7"/>
                        </a:gs>
                      </a:gsLst>
                      <a:lin ang="5400000" scaled="0"/>
                      <a:tileRect/>
                    </a:gradFill>
                  </a:tcPr>
                </a:tc>
                <a:tc>
                  <a:txBody>
                    <a:bodyPr/>
                    <a:lstStyle/>
                    <a:p>
                      <a:pPr marL="0" marR="0" indent="0" algn="ctr" defTabSz="575977" rtl="0" eaLnBrk="1" fontAlgn="auto" latinLnBrk="0" hangingPunct="1">
                        <a:lnSpc>
                          <a:spcPct val="100000"/>
                        </a:lnSpc>
                        <a:spcBef>
                          <a:spcPts val="0"/>
                        </a:spcBef>
                        <a:spcAft>
                          <a:spcPts val="0"/>
                        </a:spcAft>
                        <a:buClrTx/>
                        <a:buSzTx/>
                        <a:buFontTx/>
                        <a:buNone/>
                        <a:tabLst/>
                        <a:defRPr/>
                      </a:pPr>
                      <a:r>
                        <a:rPr lang="fr-FR" sz="900" dirty="0">
                          <a:solidFill>
                            <a:schemeClr val="bg1"/>
                          </a:solidFill>
                          <a:latin typeface="Segoe UI Black"/>
                        </a:rPr>
                        <a:t>Série 3</a:t>
                      </a:r>
                    </a:p>
                  </a:txBody>
                  <a:tcPr marL="72177" marR="72177" marT="36089" marB="36089" anchor="ctr">
                    <a:lnB w="12700" cap="flat" cmpd="sng" algn="ctr">
                      <a:noFill/>
                      <a:prstDash val="solid"/>
                      <a:round/>
                      <a:headEnd type="none" w="med" len="med"/>
                      <a:tailEnd type="none" w="med" len="med"/>
                    </a:lnB>
                    <a:gradFill flip="none" rotWithShape="1">
                      <a:gsLst>
                        <a:gs pos="0">
                          <a:schemeClr val="bg2"/>
                        </a:gs>
                        <a:gs pos="100000">
                          <a:srgbClr val="CAD5D7"/>
                        </a:gs>
                      </a:gsLst>
                      <a:lin ang="5400000" scaled="0"/>
                      <a:tileRect/>
                    </a:gradFill>
                  </a:tcPr>
                </a:tc>
                <a:tc>
                  <a:txBody>
                    <a:bodyPr/>
                    <a:lstStyle/>
                    <a:p>
                      <a:pPr marL="0" marR="0" indent="0" algn="ctr" defTabSz="575977" rtl="0" eaLnBrk="1" fontAlgn="auto" latinLnBrk="0" hangingPunct="1">
                        <a:lnSpc>
                          <a:spcPct val="100000"/>
                        </a:lnSpc>
                        <a:spcBef>
                          <a:spcPts val="0"/>
                        </a:spcBef>
                        <a:spcAft>
                          <a:spcPts val="0"/>
                        </a:spcAft>
                        <a:buClrTx/>
                        <a:buSzTx/>
                        <a:buFontTx/>
                        <a:buNone/>
                        <a:tabLst/>
                        <a:defRPr/>
                      </a:pPr>
                      <a:r>
                        <a:rPr lang="fr-FR" sz="900" dirty="0">
                          <a:solidFill>
                            <a:schemeClr val="bg1"/>
                          </a:solidFill>
                          <a:latin typeface="Segoe UI Black"/>
                        </a:rPr>
                        <a:t>Série 4</a:t>
                      </a:r>
                    </a:p>
                  </a:txBody>
                  <a:tcPr marL="72177" marR="72177" marT="36089" marB="36089" anchor="ctr">
                    <a:lnB w="12700" cap="flat" cmpd="sng" algn="ctr">
                      <a:noFill/>
                      <a:prstDash val="solid"/>
                      <a:round/>
                      <a:headEnd type="none" w="med" len="med"/>
                      <a:tailEnd type="none" w="med" len="med"/>
                    </a:lnB>
                    <a:gradFill flip="none" rotWithShape="1">
                      <a:gsLst>
                        <a:gs pos="0">
                          <a:schemeClr val="bg2"/>
                        </a:gs>
                        <a:gs pos="100000">
                          <a:srgbClr val="CAD5D7"/>
                        </a:gs>
                      </a:gsLst>
                      <a:lin ang="5400000" scaled="0"/>
                      <a:tileRect/>
                    </a:gradFill>
                  </a:tcPr>
                </a:tc>
                <a:extLst>
                  <a:ext uri="{0D108BD9-81ED-4DB2-BD59-A6C34878D82A}">
                    <a16:rowId xmlns:a16="http://schemas.microsoft.com/office/drawing/2014/main" val="10000"/>
                  </a:ext>
                </a:extLst>
              </a:tr>
              <a:tr h="277682">
                <a:tc>
                  <a:txBody>
                    <a:bodyPr/>
                    <a:lstStyle/>
                    <a:p>
                      <a:pPr algn="r"/>
                      <a:r>
                        <a:rPr lang="fr-FR" sz="900" dirty="0">
                          <a:latin typeface="Segoe UI Black"/>
                        </a:rPr>
                        <a:t>Option 1</a:t>
                      </a:r>
                    </a:p>
                  </a:txBody>
                  <a:tcPr marL="72177" marR="72177" marT="36089" marB="36089" anchor="ctr">
                    <a:lnT w="12700"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00 €</a:t>
                      </a:r>
                    </a:p>
                  </a:txBody>
                  <a:tcPr marL="72177" marR="255746" marT="36089" marB="36089" anchor="ctr">
                    <a:lnT w="12700"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00 €</a:t>
                      </a:r>
                    </a:p>
                  </a:txBody>
                  <a:tcPr marL="72177" marR="255746" marT="36089" marB="36089" anchor="ctr">
                    <a:lnT w="12700"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00 €</a:t>
                      </a:r>
                    </a:p>
                  </a:txBody>
                  <a:tcPr marL="72177" marR="255746" marT="36089" marB="36089" anchor="ctr">
                    <a:lnT w="12700"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00 €</a:t>
                      </a:r>
                    </a:p>
                  </a:txBody>
                  <a:tcPr marL="72177" marR="255746" marT="36089" marB="36089" anchor="ctr">
                    <a:lnT w="12700"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77682">
                <a:tc>
                  <a:txBody>
                    <a:bodyPr/>
                    <a:lstStyle/>
                    <a:p>
                      <a:pPr marL="0" marR="0" indent="0" algn="r" defTabSz="575977" rtl="0" eaLnBrk="1" fontAlgn="auto" latinLnBrk="0" hangingPunct="1">
                        <a:lnSpc>
                          <a:spcPct val="100000"/>
                        </a:lnSpc>
                        <a:spcBef>
                          <a:spcPts val="0"/>
                        </a:spcBef>
                        <a:spcAft>
                          <a:spcPts val="0"/>
                        </a:spcAft>
                        <a:buClrTx/>
                        <a:buSzTx/>
                        <a:buFontTx/>
                        <a:buNone/>
                        <a:tabLst/>
                        <a:defRPr/>
                      </a:pPr>
                      <a:r>
                        <a:rPr lang="fr-FR" sz="900" dirty="0">
                          <a:latin typeface="Segoe UI Black"/>
                        </a:rPr>
                        <a:t>Option</a:t>
                      </a:r>
                      <a:r>
                        <a:rPr lang="fr-FR" sz="900" baseline="0" dirty="0">
                          <a:latin typeface="Segoe UI Black"/>
                        </a:rPr>
                        <a:t> 2</a:t>
                      </a:r>
                      <a:endParaRPr lang="fr-FR" sz="900" dirty="0">
                        <a:latin typeface="Segoe UI Black"/>
                      </a:endParaRP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77682">
                <a:tc>
                  <a:txBody>
                    <a:bodyPr/>
                    <a:lstStyle/>
                    <a:p>
                      <a:pPr marL="0" marR="0" indent="0" algn="r" defTabSz="575977" rtl="0" eaLnBrk="1" fontAlgn="auto" latinLnBrk="0" hangingPunct="1">
                        <a:lnSpc>
                          <a:spcPct val="100000"/>
                        </a:lnSpc>
                        <a:spcBef>
                          <a:spcPts val="0"/>
                        </a:spcBef>
                        <a:spcAft>
                          <a:spcPts val="0"/>
                        </a:spcAft>
                        <a:buClrTx/>
                        <a:buSzTx/>
                        <a:buFontTx/>
                        <a:buNone/>
                        <a:tabLst/>
                        <a:defRPr/>
                      </a:pPr>
                      <a:r>
                        <a:rPr lang="fr-FR" sz="900" dirty="0">
                          <a:latin typeface="Segoe UI Black"/>
                        </a:rPr>
                        <a:t>Option</a:t>
                      </a:r>
                      <a:r>
                        <a:rPr lang="fr-FR" sz="900" baseline="0" dirty="0">
                          <a:latin typeface="Segoe UI Black"/>
                        </a:rPr>
                        <a:t> 3</a:t>
                      </a:r>
                      <a:endParaRPr lang="fr-FR" sz="900" dirty="0">
                        <a:latin typeface="Segoe UI Black"/>
                      </a:endParaRP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277682">
                <a:tc>
                  <a:txBody>
                    <a:bodyPr/>
                    <a:lstStyle/>
                    <a:p>
                      <a:pPr marL="0" marR="0" indent="0" algn="r" defTabSz="575977" rtl="0" eaLnBrk="1" fontAlgn="auto" latinLnBrk="0" hangingPunct="1">
                        <a:lnSpc>
                          <a:spcPct val="100000"/>
                        </a:lnSpc>
                        <a:spcBef>
                          <a:spcPts val="0"/>
                        </a:spcBef>
                        <a:spcAft>
                          <a:spcPts val="0"/>
                        </a:spcAft>
                        <a:buClrTx/>
                        <a:buSzTx/>
                        <a:buFontTx/>
                        <a:buNone/>
                        <a:tabLst/>
                        <a:defRPr/>
                      </a:pPr>
                      <a:r>
                        <a:rPr lang="fr-FR" sz="900" dirty="0">
                          <a:latin typeface="Segoe UI Black"/>
                        </a:rPr>
                        <a:t>Option</a:t>
                      </a:r>
                      <a:r>
                        <a:rPr lang="fr-FR" sz="900" baseline="0" dirty="0">
                          <a:latin typeface="Segoe UI Black"/>
                        </a:rPr>
                        <a:t> 4</a:t>
                      </a:r>
                      <a:endParaRPr lang="fr-FR" sz="900" dirty="0">
                        <a:latin typeface="Segoe UI Black"/>
                      </a:endParaRP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77682">
                <a:tc>
                  <a:txBody>
                    <a:bodyPr/>
                    <a:lstStyle/>
                    <a:p>
                      <a:pPr algn="r"/>
                      <a:r>
                        <a:rPr lang="fr-FR" sz="900" dirty="0">
                          <a:latin typeface="Segoe UI Black"/>
                        </a:rPr>
                        <a:t>Option 5</a:t>
                      </a: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77682">
                <a:tc>
                  <a:txBody>
                    <a:bodyPr/>
                    <a:lstStyle/>
                    <a:p>
                      <a:pPr marL="0" marR="0" indent="0" algn="r" defTabSz="575977" rtl="0" eaLnBrk="1" fontAlgn="auto" latinLnBrk="0" hangingPunct="1">
                        <a:lnSpc>
                          <a:spcPct val="100000"/>
                        </a:lnSpc>
                        <a:spcBef>
                          <a:spcPts val="0"/>
                        </a:spcBef>
                        <a:spcAft>
                          <a:spcPts val="0"/>
                        </a:spcAft>
                        <a:buClrTx/>
                        <a:buSzTx/>
                        <a:buFontTx/>
                        <a:buNone/>
                        <a:tabLst/>
                        <a:defRPr/>
                      </a:pPr>
                      <a:r>
                        <a:rPr lang="fr-FR" sz="900" dirty="0">
                          <a:latin typeface="Segoe UI Black"/>
                        </a:rPr>
                        <a:t>Option</a:t>
                      </a:r>
                      <a:r>
                        <a:rPr lang="fr-FR" sz="900" baseline="0" dirty="0">
                          <a:latin typeface="Segoe UI Black"/>
                        </a:rPr>
                        <a:t> 6</a:t>
                      </a:r>
                      <a:endParaRPr lang="fr-FR" sz="900" dirty="0">
                        <a:latin typeface="Segoe UI Black"/>
                      </a:endParaRP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77682">
                <a:tc>
                  <a:txBody>
                    <a:bodyPr/>
                    <a:lstStyle/>
                    <a:p>
                      <a:pPr marL="0" marR="0" indent="0" algn="r" defTabSz="575977" rtl="0" eaLnBrk="1" fontAlgn="auto" latinLnBrk="0" hangingPunct="1">
                        <a:lnSpc>
                          <a:spcPct val="100000"/>
                        </a:lnSpc>
                        <a:spcBef>
                          <a:spcPts val="0"/>
                        </a:spcBef>
                        <a:spcAft>
                          <a:spcPts val="0"/>
                        </a:spcAft>
                        <a:buClrTx/>
                        <a:buSzTx/>
                        <a:buFontTx/>
                        <a:buNone/>
                        <a:tabLst/>
                        <a:defRPr/>
                      </a:pPr>
                      <a:r>
                        <a:rPr lang="fr-FR" sz="900" dirty="0">
                          <a:latin typeface="Segoe UI Black"/>
                        </a:rPr>
                        <a:t>Option</a:t>
                      </a:r>
                      <a:r>
                        <a:rPr lang="fr-FR" sz="900" baseline="0" dirty="0">
                          <a:latin typeface="Segoe UI Black"/>
                        </a:rPr>
                        <a:t> 7</a:t>
                      </a:r>
                      <a:endParaRPr lang="fr-FR" sz="900" dirty="0">
                        <a:latin typeface="Segoe UI Black"/>
                      </a:endParaRPr>
                    </a:p>
                  </a:txBody>
                  <a:tcPr marL="72177" marR="72177"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r"/>
                      <a:r>
                        <a:rPr lang="fr-FR" sz="900" dirty="0">
                          <a:latin typeface="Segoe UI"/>
                        </a:rPr>
                        <a:t>0 000 €</a:t>
                      </a:r>
                    </a:p>
                  </a:txBody>
                  <a:tcPr marL="72177" marR="255746" marT="36089" marB="36089"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pSp>
        <p:nvGrpSpPr>
          <p:cNvPr id="35" name="Grouper 34"/>
          <p:cNvGrpSpPr/>
          <p:nvPr/>
        </p:nvGrpSpPr>
        <p:grpSpPr>
          <a:xfrm>
            <a:off x="9742870" y="421535"/>
            <a:ext cx="1929594" cy="1929594"/>
            <a:chOff x="8806514" y="2697997"/>
            <a:chExt cx="1753822" cy="1753822"/>
          </a:xfrm>
        </p:grpSpPr>
        <p:grpSp>
          <p:nvGrpSpPr>
            <p:cNvPr id="36" name="Grouper 35"/>
            <p:cNvGrpSpPr/>
            <p:nvPr/>
          </p:nvGrpSpPr>
          <p:grpSpPr>
            <a:xfrm>
              <a:off x="8806514" y="2697997"/>
              <a:ext cx="1753822" cy="1753822"/>
              <a:chOff x="1992006" y="1181266"/>
              <a:chExt cx="2463758" cy="2463758"/>
            </a:xfrm>
          </p:grpSpPr>
          <p:sp>
            <p:nvSpPr>
              <p:cNvPr id="39" name="Arc plein 38"/>
              <p:cNvSpPr/>
              <p:nvPr/>
            </p:nvSpPr>
            <p:spPr>
              <a:xfrm rot="17765331" flipH="1">
                <a:off x="2058980" y="1215093"/>
                <a:ext cx="2376376" cy="2376376"/>
              </a:xfrm>
              <a:prstGeom prst="blockArc">
                <a:avLst>
                  <a:gd name="adj1" fmla="val 14188332"/>
                  <a:gd name="adj2" fmla="val 21252866"/>
                  <a:gd name="adj3" fmla="val 1488"/>
                </a:avLst>
              </a:prstGeom>
              <a:gradFill flip="none" rotWithShape="1">
                <a:gsLst>
                  <a:gs pos="80000">
                    <a:schemeClr val="bg2"/>
                  </a:gs>
                  <a:gs pos="0">
                    <a:srgbClr val="CAD5D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40" name="Arc plein 39"/>
              <p:cNvSpPr/>
              <p:nvPr/>
            </p:nvSpPr>
            <p:spPr>
              <a:xfrm rot="5400000" flipH="1">
                <a:off x="1992006" y="1181266"/>
                <a:ext cx="2463758" cy="2463758"/>
              </a:xfrm>
              <a:prstGeom prst="blockArc">
                <a:avLst>
                  <a:gd name="adj1" fmla="val 8298256"/>
                  <a:gd name="adj2" fmla="val 21318536"/>
                  <a:gd name="adj3" fmla="val 1520"/>
                </a:avLst>
              </a:prstGeom>
              <a:gradFill flip="none" rotWithShape="1">
                <a:gsLst>
                  <a:gs pos="11000">
                    <a:schemeClr val="bg2"/>
                  </a:gs>
                  <a:gs pos="99000">
                    <a:srgbClr val="CAD5D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41" name="Ellipse 40"/>
              <p:cNvSpPr/>
              <p:nvPr/>
            </p:nvSpPr>
            <p:spPr>
              <a:xfrm>
                <a:off x="2161798" y="1323977"/>
                <a:ext cx="2175106" cy="2175106"/>
              </a:xfrm>
              <a:prstGeom prst="ellipse">
                <a:avLst/>
              </a:prstGeom>
              <a:gradFill flip="none" rotWithShape="1">
                <a:gsLst>
                  <a:gs pos="73000">
                    <a:schemeClr val="bg2"/>
                  </a:gs>
                  <a:gs pos="34000">
                    <a:srgbClr val="CAD5D7"/>
                  </a:gs>
                  <a:gs pos="100000">
                    <a:schemeClr val="tx1"/>
                  </a:gs>
                </a:gsLst>
                <a:path path="circle">
                  <a:fillToRect r="100000" b="100000"/>
                </a:path>
                <a:tileRect l="-100000" t="-100000"/>
              </a:gradFill>
              <a:ln>
                <a:noFill/>
              </a:ln>
              <a:effectLst>
                <a:outerShdw blurRad="603250" dist="317500" dir="2700000" algn="tl" rotWithShape="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37" name="ZoneTexte 36"/>
            <p:cNvSpPr txBox="1"/>
            <p:nvPr/>
          </p:nvSpPr>
          <p:spPr>
            <a:xfrm>
              <a:off x="9055658" y="3184759"/>
              <a:ext cx="1276100" cy="553998"/>
            </a:xfrm>
            <a:prstGeom prst="rect">
              <a:avLst/>
            </a:prstGeom>
            <a:noFill/>
          </p:spPr>
          <p:txBody>
            <a:bodyPr wrap="square" rtlCol="0">
              <a:spAutoFit/>
            </a:bodyPr>
            <a:lstStyle/>
            <a:p>
              <a:pPr algn="ctr">
                <a:spcBef>
                  <a:spcPts val="1200"/>
                </a:spcBef>
                <a:buSzPct val="80000"/>
              </a:pPr>
              <a:r>
                <a:rPr lang="fr-FR" sz="1000" dirty="0">
                  <a:solidFill>
                    <a:schemeClr val="bg1"/>
                  </a:solidFill>
                  <a:latin typeface="Segoe UI"/>
                </a:rPr>
                <a:t>Vestibulum luctus velit. Pretium ante, integer a blandit. </a:t>
              </a:r>
            </a:p>
          </p:txBody>
        </p:sp>
        <p:sp>
          <p:nvSpPr>
            <p:cNvPr id="38" name="TextBox 20"/>
            <p:cNvSpPr txBox="1"/>
            <p:nvPr/>
          </p:nvSpPr>
          <p:spPr>
            <a:xfrm>
              <a:off x="9386322" y="3735805"/>
              <a:ext cx="614772" cy="338554"/>
            </a:xfrm>
            <a:prstGeom prst="rect">
              <a:avLst/>
            </a:prstGeom>
            <a:noFill/>
          </p:spPr>
          <p:txBody>
            <a:bodyPr wrap="none" rtlCol="0" anchor="ctr">
              <a:spAutoFit/>
            </a:bodyPr>
            <a:lstStyle/>
            <a:p>
              <a:pPr algn="ctr"/>
              <a:r>
                <a:rPr lang="en-US" sz="1600" dirty="0">
                  <a:solidFill>
                    <a:schemeClr val="bg1"/>
                  </a:solidFill>
                  <a:latin typeface="Segoe UI Black"/>
                </a:rPr>
                <a:t>30%</a:t>
              </a:r>
            </a:p>
          </p:txBody>
        </p:sp>
      </p:grpSp>
      <p:sp>
        <p:nvSpPr>
          <p:cNvPr id="3" name="Espace réservé du numéro de diapositive 2">
            <a:extLst>
              <a:ext uri="{FF2B5EF4-FFF2-40B4-BE49-F238E27FC236}">
                <a16:creationId xmlns:a16="http://schemas.microsoft.com/office/drawing/2014/main" id="{44667F3F-5B83-294C-80C3-7A619EF72170}"/>
              </a:ext>
            </a:extLst>
          </p:cNvPr>
          <p:cNvSpPr>
            <a:spLocks noGrp="1"/>
          </p:cNvSpPr>
          <p:nvPr>
            <p:ph type="sldNum" sz="quarter" idx="10"/>
          </p:nvPr>
        </p:nvSpPr>
        <p:spPr/>
        <p:txBody>
          <a:bodyPr/>
          <a:lstStyle/>
          <a:p>
            <a:fld id="{E97D5D8F-EC9D-E14D-BFE3-832F09A75607}" type="slidenum">
              <a:rPr lang="fr-FR" smtClean="0"/>
              <a:t>8</a:t>
            </a:fld>
            <a:endParaRPr lang="fr-FR" dirty="0"/>
          </a:p>
        </p:txBody>
      </p:sp>
    </p:spTree>
    <p:extLst>
      <p:ext uri="{BB962C8B-B14F-4D97-AF65-F5344CB8AC3E}">
        <p14:creationId xmlns:p14="http://schemas.microsoft.com/office/powerpoint/2010/main" val="413376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51524" y="299557"/>
            <a:ext cx="4785979" cy="1132383"/>
          </a:xfrm>
        </p:spPr>
        <p:txBody>
          <a:bodyPr/>
          <a:lstStyle/>
          <a:p>
            <a:r>
              <a:rPr lang="fr-FR" dirty="0"/>
              <a:t>profecto maiores suos</a:t>
            </a:r>
          </a:p>
        </p:txBody>
      </p:sp>
      <p:sp>
        <p:nvSpPr>
          <p:cNvPr id="3" name="Espace réservé du texte 2"/>
          <p:cNvSpPr>
            <a:spLocks noGrp="1"/>
          </p:cNvSpPr>
          <p:nvPr>
            <p:ph type="body" sz="quarter" idx="12"/>
          </p:nvPr>
        </p:nvSpPr>
        <p:spPr>
          <a:xfrm>
            <a:off x="7062865" y="1431940"/>
            <a:ext cx="4292752" cy="4766680"/>
          </a:xfrm>
        </p:spPr>
        <p:txBody>
          <a:bodyPr/>
          <a:lstStyle/>
          <a:p>
            <a:r>
              <a:rPr lang="fr-FR" sz="1800" dirty="0"/>
              <a:t>Ob haec et huius modi multa, quae cernebantur in paucis, omnibus timeri sunt coepta. </a:t>
            </a:r>
          </a:p>
          <a:p>
            <a:pPr lvl="3"/>
            <a:r>
              <a:rPr lang="fr-FR" sz="1600" dirty="0"/>
              <a:t>Et ne tot malis dissimulatis </a:t>
            </a:r>
          </a:p>
          <a:p>
            <a:pPr lvl="3"/>
            <a:r>
              <a:rPr lang="fr-FR" sz="1600" dirty="0"/>
              <a:t>Paulatimque serpentibus acervi </a:t>
            </a:r>
          </a:p>
          <a:p>
            <a:pPr lvl="3"/>
            <a:r>
              <a:rPr lang="fr-FR" sz="1600" dirty="0"/>
              <a:t>Crescerent aerumnarum</a:t>
            </a:r>
          </a:p>
          <a:p>
            <a:pPr lvl="3"/>
            <a:r>
              <a:rPr lang="fr-FR" sz="1600" dirty="0"/>
              <a:t>Nobilitatis decreto legati mittuntur </a:t>
            </a:r>
          </a:p>
          <a:p>
            <a:pPr lvl="3"/>
            <a:r>
              <a:rPr lang="fr-FR" sz="1600" dirty="0"/>
              <a:t>Praetextatus ex urbi praefecto </a:t>
            </a:r>
          </a:p>
          <a:p>
            <a:pPr lvl="3"/>
            <a:r>
              <a:rPr lang="fr-FR" sz="1600" dirty="0"/>
              <a:t>Et ex vicario Venustus et ex consulari </a:t>
            </a:r>
          </a:p>
          <a:p>
            <a:pPr lvl="3"/>
            <a:r>
              <a:rPr lang="fr-FR" sz="1600" dirty="0"/>
              <a:t>Minervius oraturi, ne delictis supplicia sint grandiora</a:t>
            </a:r>
          </a:p>
          <a:p>
            <a:pPr lvl="4"/>
            <a:r>
              <a:rPr lang="fr-FR" sz="1600" dirty="0"/>
              <a:t>Neve senator quisquam inusitato et inlicito more tormentis exponeretur.</a:t>
            </a:r>
          </a:p>
          <a:p>
            <a:pPr lvl="3"/>
            <a:r>
              <a:rPr lang="fr-FR" sz="1600" dirty="0"/>
              <a:t>Et prima post Osdroenam quam</a:t>
            </a:r>
          </a:p>
          <a:p>
            <a:pPr lvl="3"/>
            <a:r>
              <a:rPr lang="fr-FR" sz="1600" dirty="0"/>
              <a:t>Ut dictum descriptione discrevimus Commagena</a:t>
            </a:r>
          </a:p>
          <a:p>
            <a:pPr lvl="4"/>
            <a:r>
              <a:rPr lang="fr-FR" sz="1600" dirty="0"/>
              <a:t>Nunc Euphratensis, clementer adsurgit. </a:t>
            </a:r>
          </a:p>
        </p:txBody>
      </p:sp>
      <p:sp>
        <p:nvSpPr>
          <p:cNvPr id="4" name="Espace réservé du pied de page 3"/>
          <p:cNvSpPr>
            <a:spLocks noGrp="1"/>
          </p:cNvSpPr>
          <p:nvPr>
            <p:ph type="ftr" sz="quarter" idx="3"/>
          </p:nvPr>
        </p:nvSpPr>
        <p:spPr/>
        <p:txBody>
          <a:bodyPr/>
          <a:lstStyle/>
          <a:p>
            <a:endParaRPr lang="fr-FR" dirty="0"/>
          </a:p>
        </p:txBody>
      </p:sp>
      <p:pic>
        <p:nvPicPr>
          <p:cNvPr id="26" name="Image 25" descr="shutterstock_279708422.png"/>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2510383" y="1050809"/>
            <a:ext cx="3378660" cy="3361594"/>
          </a:xfrm>
          <a:prstGeom prst="ellipse">
            <a:avLst/>
          </a:prstGeom>
        </p:spPr>
      </p:pic>
      <p:graphicFrame>
        <p:nvGraphicFramePr>
          <p:cNvPr id="27" name="Graphique 26"/>
          <p:cNvGraphicFramePr/>
          <p:nvPr>
            <p:extLst>
              <p:ext uri="{D42A27DB-BD31-4B8C-83A1-F6EECF244321}">
                <p14:modId xmlns:p14="http://schemas.microsoft.com/office/powerpoint/2010/main" val="1161020610"/>
              </p:ext>
            </p:extLst>
          </p:nvPr>
        </p:nvGraphicFramePr>
        <p:xfrm>
          <a:off x="1860201" y="4679502"/>
          <a:ext cx="4677452" cy="970423"/>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a:extLst>
              <a:ext uri="{FF2B5EF4-FFF2-40B4-BE49-F238E27FC236}">
                <a16:creationId xmlns:a16="http://schemas.microsoft.com/office/drawing/2014/main" id="{AD3E86DD-1AFC-7546-ACE2-28CEE6B02A32}"/>
              </a:ext>
            </a:extLst>
          </p:cNvPr>
          <p:cNvSpPr>
            <a:spLocks noGrp="1"/>
          </p:cNvSpPr>
          <p:nvPr>
            <p:ph type="sldNum" sz="quarter" idx="10"/>
          </p:nvPr>
        </p:nvSpPr>
        <p:spPr/>
        <p:txBody>
          <a:bodyPr/>
          <a:lstStyle/>
          <a:p>
            <a:fld id="{E97D5D8F-EC9D-E14D-BFE3-832F09A75607}" type="slidenum">
              <a:rPr lang="fr-FR" smtClean="0"/>
              <a:t>9</a:t>
            </a:fld>
            <a:endParaRPr lang="fr-FR" dirty="0"/>
          </a:p>
        </p:txBody>
      </p:sp>
    </p:spTree>
    <p:extLst>
      <p:ext uri="{BB962C8B-B14F-4D97-AF65-F5344CB8AC3E}">
        <p14:creationId xmlns:p14="http://schemas.microsoft.com/office/powerpoint/2010/main" val="715791626"/>
      </p:ext>
    </p:extLst>
  </p:cSld>
  <p:clrMapOvr>
    <a:masterClrMapping/>
  </p:clrMapOvr>
</p:sld>
</file>

<file path=ppt/theme/theme1.xml><?xml version="1.0" encoding="utf-8"?>
<a:theme xmlns:a="http://schemas.openxmlformats.org/drawingml/2006/main" name="Thème par défaut">
  <a:themeElements>
    <a:clrScheme name="Colors Adoha 2">
      <a:dk1>
        <a:sysClr val="windowText" lastClr="000000"/>
      </a:dk1>
      <a:lt1>
        <a:sysClr val="window" lastClr="FFFFFF"/>
      </a:lt1>
      <a:dk2>
        <a:srgbClr val="E78B24"/>
      </a:dk2>
      <a:lt2>
        <a:srgbClr val="5F697A"/>
      </a:lt2>
      <a:accent1>
        <a:srgbClr val="D33621"/>
      </a:accent1>
      <a:accent2>
        <a:srgbClr val="F7DC0F"/>
      </a:accent2>
      <a:accent3>
        <a:srgbClr val="FDCD59"/>
      </a:accent3>
      <a:accent4>
        <a:srgbClr val="F4B91C"/>
      </a:accent4>
      <a:accent5>
        <a:srgbClr val="EE5B08"/>
      </a:accent5>
      <a:accent6>
        <a:srgbClr val="66131A"/>
      </a:accent6>
      <a:hlink>
        <a:srgbClr val="0000FF"/>
      </a:hlink>
      <a:folHlink>
        <a:srgbClr val="800080"/>
      </a:folHlink>
    </a:clrScheme>
    <a:fontScheme name="GMP">
      <a:majorFont>
        <a:latin typeface="Segoe UI"/>
        <a:ea typeface=""/>
        <a:cs typeface=""/>
      </a:majorFont>
      <a:minorFont>
        <a:latin typeface="Segoe UI"/>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78B23"/>
        </a:solidFill>
        <a:ln>
          <a:noFill/>
        </a:ln>
        <a:effectLst/>
      </a:spPr>
      <a:bodyPr rtlCol="0" anchor="ctr"/>
      <a:lstStyle>
        <a:defPPr algn="ctr">
          <a:defRPr>
            <a:solidFill>
              <a:srgbClr val="E78B23"/>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rsonnalisée 4">
    <a:dk1>
      <a:sysClr val="windowText" lastClr="000000"/>
    </a:dk1>
    <a:lt1>
      <a:sysClr val="window" lastClr="FFFFFF"/>
    </a:lt1>
    <a:dk2>
      <a:srgbClr val="072669"/>
    </a:dk2>
    <a:lt2>
      <a:srgbClr val="0092D2"/>
    </a:lt2>
    <a:accent1>
      <a:srgbClr val="4F81BD"/>
    </a:accent1>
    <a:accent2>
      <a:srgbClr val="C0504D"/>
    </a:accent2>
    <a:accent3>
      <a:srgbClr val="9BBB59"/>
    </a:accent3>
    <a:accent4>
      <a:srgbClr val="87DAFF"/>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Thème par défaut.thmx</Template>
  <TotalTime>2019</TotalTime>
  <Words>1507</Words>
  <Application>Microsoft Macintosh PowerPoint</Application>
  <PresentationFormat>Personnalisé</PresentationFormat>
  <Paragraphs>243</Paragraphs>
  <Slides>17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Calibri</vt:lpstr>
      <vt:lpstr>Lucida Grande</vt:lpstr>
      <vt:lpstr>Segoe UI</vt:lpstr>
      <vt:lpstr>Segoe UI Black</vt:lpstr>
      <vt:lpstr>Segoe UI Light</vt:lpstr>
      <vt:lpstr>Segoe UI Semibold</vt:lpstr>
      <vt:lpstr>Segoe UI Semilight</vt:lpstr>
      <vt:lpstr>Thème par défaut</vt:lpstr>
      <vt:lpstr>Présentation PowerPoint</vt:lpstr>
      <vt:lpstr>Présentation PowerPoint</vt:lpstr>
      <vt:lpstr>Metuentes igitur idem latrones </vt:lpstr>
      <vt:lpstr>Homines enim eruditos et sobrios magnis undique praesidiis conmunitam </vt:lpstr>
      <vt:lpstr>magnis undique praesidiis conmunitam</vt:lpstr>
      <vt:lpstr>Présentation PowerPoint</vt:lpstr>
      <vt:lpstr>Zenonem </vt:lpstr>
      <vt:lpstr>Constantius </vt:lpstr>
      <vt:lpstr>profecto maiores suos</vt:lpstr>
      <vt:lpstr>Epicuri </vt:lpstr>
      <vt:lpstr>caeli reserato tepore Constantius consulatu </vt:lpstr>
      <vt:lpstr>Attico nostro frequenter audivi</vt:lpstr>
      <vt:lpstr>intactam sed timore</vt:lpstr>
      <vt:lpstr>Attico nostro frequenter audivi, ille quidem</vt:lpstr>
      <vt:lpstr>miraretur ille quidem</vt:lpstr>
      <vt:lpstr>Lycaoniam magna parte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Yeye Ouba</dc:creator>
  <cp:lastModifiedBy>COM Julien</cp:lastModifiedBy>
  <cp:revision>112</cp:revision>
  <cp:lastPrinted>2021-03-08T15:03:40Z</cp:lastPrinted>
  <dcterms:created xsi:type="dcterms:W3CDTF">2020-02-23T20:16:53Z</dcterms:created>
  <dcterms:modified xsi:type="dcterms:W3CDTF">2022-02-07T16:19:05Z</dcterms:modified>
</cp:coreProperties>
</file>