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5" r:id="rId2"/>
    <p:sldId id="274" r:id="rId3"/>
    <p:sldId id="296" r:id="rId4"/>
    <p:sldId id="304" r:id="rId5"/>
  </p:sldIdLst>
  <p:sldSz cx="12188825" cy="6858000"/>
  <p:notesSz cx="6858000" cy="9144000"/>
  <p:defaultTextStyle>
    <a:defPPr>
      <a:defRPr lang="fr-FR"/>
    </a:defPPr>
    <a:lvl1pPr marL="0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77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58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35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17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893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75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52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32" algn="l" defTabSz="57597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THEME" id="{171E5490-C7BA-B345-936D-3472882EFB9C}">
          <p14:sldIdLst>
            <p14:sldId id="275"/>
            <p14:sldId id="274"/>
            <p14:sldId id="296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3F3F2"/>
    <a:srgbClr val="CAD5D7"/>
    <a:srgbClr val="6C4797"/>
    <a:srgbClr val="E93645"/>
    <a:srgbClr val="F2861F"/>
    <a:srgbClr val="E9C973"/>
    <a:srgbClr val="FFDF6E"/>
    <a:srgbClr val="A8BEC1"/>
    <a:srgbClr val="A0BAD6"/>
    <a:srgbClr val="48B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8"/>
    <p:restoredTop sz="94688"/>
  </p:normalViewPr>
  <p:slideViewPr>
    <p:cSldViewPr snapToGrid="0" snapToObjects="1">
      <p:cViewPr varScale="1">
        <p:scale>
          <a:sx n="107" d="100"/>
          <a:sy n="107" d="100"/>
        </p:scale>
        <p:origin x="168" y="4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UDIN Mathias" userId="a0f9fa6d-0ff3-497e-a4ea-1b51625de0e6" providerId="ADAL" clId="{A7470CF0-D5C8-4B50-ACC2-9EAA67D09493}"/>
    <pc:docChg chg="custSel modSld">
      <pc:chgData name="RENAUDIN Mathias" userId="a0f9fa6d-0ff3-497e-a4ea-1b51625de0e6" providerId="ADAL" clId="{A7470CF0-D5C8-4B50-ACC2-9EAA67D09493}" dt="2022-09-16T06:29:36.001" v="80" actId="1076"/>
      <pc:docMkLst>
        <pc:docMk/>
      </pc:docMkLst>
      <pc:sldChg chg="modSp mod">
        <pc:chgData name="RENAUDIN Mathias" userId="a0f9fa6d-0ff3-497e-a4ea-1b51625de0e6" providerId="ADAL" clId="{A7470CF0-D5C8-4B50-ACC2-9EAA67D09493}" dt="2022-09-16T06:26:11.500" v="16" actId="20577"/>
        <pc:sldMkLst>
          <pc:docMk/>
          <pc:sldMk cId="2231067163" sldId="274"/>
        </pc:sldMkLst>
        <pc:spChg chg="mod">
          <ac:chgData name="RENAUDIN Mathias" userId="a0f9fa6d-0ff3-497e-a4ea-1b51625de0e6" providerId="ADAL" clId="{A7470CF0-D5C8-4B50-ACC2-9EAA67D09493}" dt="2022-09-16T06:26:02.002" v="12" actId="20577"/>
          <ac:spMkLst>
            <pc:docMk/>
            <pc:sldMk cId="2231067163" sldId="274"/>
            <ac:spMk id="5" creationId="{00000000-0000-0000-0000-000000000000}"/>
          </ac:spMkLst>
        </pc:spChg>
        <pc:spChg chg="mod">
          <ac:chgData name="RENAUDIN Mathias" userId="a0f9fa6d-0ff3-497e-a4ea-1b51625de0e6" providerId="ADAL" clId="{A7470CF0-D5C8-4B50-ACC2-9EAA67D09493}" dt="2022-09-16T06:26:11.500" v="16" actId="20577"/>
          <ac:spMkLst>
            <pc:docMk/>
            <pc:sldMk cId="2231067163" sldId="274"/>
            <ac:spMk id="7" creationId="{80A03C8E-ECD7-C346-B419-D33862B43805}"/>
          </ac:spMkLst>
        </pc:spChg>
      </pc:sldChg>
      <pc:sldChg chg="delSp modSp mod">
        <pc:chgData name="RENAUDIN Mathias" userId="a0f9fa6d-0ff3-497e-a4ea-1b51625de0e6" providerId="ADAL" clId="{A7470CF0-D5C8-4B50-ACC2-9EAA67D09493}" dt="2022-09-16T06:29:36.001" v="80" actId="1076"/>
        <pc:sldMkLst>
          <pc:docMk/>
          <pc:sldMk cId="1554800187" sldId="296"/>
        </pc:sldMkLst>
        <pc:spChg chg="mod">
          <ac:chgData name="RENAUDIN Mathias" userId="a0f9fa6d-0ff3-497e-a4ea-1b51625de0e6" providerId="ADAL" clId="{A7470CF0-D5C8-4B50-ACC2-9EAA67D09493}" dt="2022-09-16T06:27:30.716" v="71" actId="1076"/>
          <ac:spMkLst>
            <pc:docMk/>
            <pc:sldMk cId="1554800187" sldId="296"/>
            <ac:spMk id="4" creationId="{D89A17CF-7348-6E94-2A39-F41781562482}"/>
          </ac:spMkLst>
        </pc:spChg>
        <pc:spChg chg="mod">
          <ac:chgData name="RENAUDIN Mathias" userId="a0f9fa6d-0ff3-497e-a4ea-1b51625de0e6" providerId="ADAL" clId="{A7470CF0-D5C8-4B50-ACC2-9EAA67D09493}" dt="2022-09-16T06:28:28.115" v="75" actId="123"/>
          <ac:spMkLst>
            <pc:docMk/>
            <pc:sldMk cId="1554800187" sldId="296"/>
            <ac:spMk id="7" creationId="{6639CEC6-47D1-FA40-98CF-1A354BABEBEF}"/>
          </ac:spMkLst>
        </pc:spChg>
        <pc:spChg chg="mod">
          <ac:chgData name="RENAUDIN Mathias" userId="a0f9fa6d-0ff3-497e-a4ea-1b51625de0e6" providerId="ADAL" clId="{A7470CF0-D5C8-4B50-ACC2-9EAA67D09493}" dt="2022-09-16T06:29:36.001" v="80" actId="1076"/>
          <ac:spMkLst>
            <pc:docMk/>
            <pc:sldMk cId="1554800187" sldId="296"/>
            <ac:spMk id="9" creationId="{44E88BCE-048D-AD49-A7D6-D62D4E69CFD7}"/>
          </ac:spMkLst>
        </pc:spChg>
        <pc:spChg chg="del mod">
          <ac:chgData name="RENAUDIN Mathias" userId="a0f9fa6d-0ff3-497e-a4ea-1b51625de0e6" providerId="ADAL" clId="{A7470CF0-D5C8-4B50-ACC2-9EAA67D09493}" dt="2022-09-16T06:27:21.761" v="69" actId="478"/>
          <ac:spMkLst>
            <pc:docMk/>
            <pc:sldMk cId="1554800187" sldId="296"/>
            <ac:spMk id="12" creationId="{E95AA675-47E9-C84E-9DFE-7AA9E94E0875}"/>
          </ac:spMkLst>
        </pc:spChg>
        <pc:picChg chg="mod">
          <ac:chgData name="RENAUDIN Mathias" userId="a0f9fa6d-0ff3-497e-a4ea-1b51625de0e6" providerId="ADAL" clId="{A7470CF0-D5C8-4B50-ACC2-9EAA67D09493}" dt="2022-09-16T06:27:30.716" v="71" actId="1076"/>
          <ac:picMkLst>
            <pc:docMk/>
            <pc:sldMk cId="1554800187" sldId="296"/>
            <ac:picMk id="3" creationId="{1DC69BC2-98B6-1C33-EC79-4D76CCF12425}"/>
          </ac:picMkLst>
        </pc:picChg>
      </pc:sldChg>
      <pc:sldChg chg="modSp mod">
        <pc:chgData name="RENAUDIN Mathias" userId="a0f9fa6d-0ff3-497e-a4ea-1b51625de0e6" providerId="ADAL" clId="{A7470CF0-D5C8-4B50-ACC2-9EAA67D09493}" dt="2022-09-16T06:29:23.325" v="79" actId="2085"/>
        <pc:sldMkLst>
          <pc:docMk/>
          <pc:sldMk cId="2439861376" sldId="300"/>
        </pc:sldMkLst>
        <pc:spChg chg="mod">
          <ac:chgData name="RENAUDIN Mathias" userId="a0f9fa6d-0ff3-497e-a4ea-1b51625de0e6" providerId="ADAL" clId="{A7470CF0-D5C8-4B50-ACC2-9EAA67D09493}" dt="2022-09-16T06:29:23.325" v="79" actId="2085"/>
          <ac:spMkLst>
            <pc:docMk/>
            <pc:sldMk cId="2439861376" sldId="300"/>
            <ac:spMk id="17" creationId="{ADEEF186-9744-1C46-BD03-E4F5E4952D5B}"/>
          </ac:spMkLst>
        </pc:spChg>
      </pc:sldChg>
      <pc:sldChg chg="modSp mod">
        <pc:chgData name="RENAUDIN Mathias" userId="a0f9fa6d-0ff3-497e-a4ea-1b51625de0e6" providerId="ADAL" clId="{A7470CF0-D5C8-4B50-ACC2-9EAA67D09493}" dt="2022-09-16T06:28:48.932" v="78" actId="123"/>
        <pc:sldMkLst>
          <pc:docMk/>
          <pc:sldMk cId="955217765" sldId="304"/>
        </pc:sldMkLst>
        <pc:spChg chg="mod">
          <ac:chgData name="RENAUDIN Mathias" userId="a0f9fa6d-0ff3-497e-a4ea-1b51625de0e6" providerId="ADAL" clId="{A7470CF0-D5C8-4B50-ACC2-9EAA67D09493}" dt="2022-09-16T06:28:44.660" v="77" actId="123"/>
          <ac:spMkLst>
            <pc:docMk/>
            <pc:sldMk cId="955217765" sldId="304"/>
            <ac:spMk id="7" creationId="{6639CEC6-47D1-FA40-98CF-1A354BABEBEF}"/>
          </ac:spMkLst>
        </pc:spChg>
        <pc:spChg chg="mod">
          <ac:chgData name="RENAUDIN Mathias" userId="a0f9fa6d-0ff3-497e-a4ea-1b51625de0e6" providerId="ADAL" clId="{A7470CF0-D5C8-4B50-ACC2-9EAA67D09493}" dt="2022-09-16T06:28:48.932" v="78" actId="123"/>
          <ac:spMkLst>
            <pc:docMk/>
            <pc:sldMk cId="955217765" sldId="304"/>
            <ac:spMk id="12" creationId="{E95AA675-47E9-C84E-9DFE-7AA9E94E087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AD547-6116-5840-8866-713D915AAFD8}" type="datetimeFigureOut">
              <a:rPr lang="fr-FR"/>
              <a:t>16/09/2022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13CCD-32D5-6C43-B827-D1AC42489630}" type="slidenum">
              <a:r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052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34645-0D2B-4941-8024-C182130B5412}" type="datetimeFigureOut">
              <a:rPr lang="fr-FR"/>
              <a:t>16/09/2022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58D3-32F7-E744-824F-8014E0D1FE98}" type="slidenum">
              <a:r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62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F2293B-9BC6-894D-AF62-FE3BF40DB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47" y="740818"/>
            <a:ext cx="5831709" cy="6114077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9A64E44C-5951-7247-8B55-4794FEE1EB19}"/>
              </a:ext>
            </a:extLst>
          </p:cNvPr>
          <p:cNvGrpSpPr/>
          <p:nvPr userDrawn="1"/>
        </p:nvGrpSpPr>
        <p:grpSpPr>
          <a:xfrm>
            <a:off x="5481162" y="236615"/>
            <a:ext cx="6402724" cy="6402724"/>
            <a:chOff x="4066494" y="2315033"/>
            <a:chExt cx="2422250" cy="2422250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05E16242-2FE8-944D-A84B-A505E917E0EB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14610664"/>
                <a:gd name="adj2" fmla="val 7147202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A5F1E81C-DE0D-494D-ABE1-2FD0732FFB32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14615675"/>
                <a:gd name="adj2" fmla="val 18853246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55C58B8-9DCA-7B4C-9CA3-B0CD0ACA2EBA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1123635"/>
                <a:gd name="adj2" fmla="val 3028918"/>
              </a:avLst>
            </a:prstGeom>
            <a:ln w="101600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54D8F70B-EAB3-FF48-B1CC-470294F5A7D0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0664"/>
                <a:gd name="adj2" fmla="val 6639787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828AC532-1AEC-814C-B776-AA4C2FEA1F7D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5675"/>
                <a:gd name="adj2" fmla="val 18853246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329E4258-E481-8344-ADA3-5CE32AC843A5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101600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8D1AC04C-723A-3041-97F3-7A8B2652C3FC}"/>
                </a:ext>
              </a:extLst>
            </p:cNvPr>
            <p:cNvSpPr/>
            <p:nvPr/>
          </p:nvSpPr>
          <p:spPr>
            <a:xfrm>
              <a:off x="4286968" y="2532495"/>
              <a:ext cx="1978024" cy="1978024"/>
            </a:xfrm>
            <a:prstGeom prst="arc">
              <a:avLst>
                <a:gd name="adj1" fmla="val 13742526"/>
                <a:gd name="adj2" fmla="val 6097441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009DA2A2-4411-4943-8F0F-73289F519B0D}"/>
                </a:ext>
              </a:extLst>
            </p:cNvPr>
            <p:cNvSpPr/>
            <p:nvPr/>
          </p:nvSpPr>
          <p:spPr>
            <a:xfrm>
              <a:off x="4286968" y="2532495"/>
              <a:ext cx="1978024" cy="1978024"/>
            </a:xfrm>
            <a:prstGeom prst="arc">
              <a:avLst>
                <a:gd name="adj1" fmla="val 14233476"/>
                <a:gd name="adj2" fmla="val 17748216"/>
              </a:avLst>
            </a:prstGeom>
            <a:ln w="101600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7417B1C8-A725-2242-BB53-08F33B40B33E}"/>
                </a:ext>
              </a:extLst>
            </p:cNvPr>
            <p:cNvSpPr/>
            <p:nvPr/>
          </p:nvSpPr>
          <p:spPr>
            <a:xfrm>
              <a:off x="4286968" y="2532495"/>
              <a:ext cx="1978024" cy="1978024"/>
            </a:xfrm>
            <a:prstGeom prst="arc">
              <a:avLst>
                <a:gd name="adj1" fmla="val 20547824"/>
                <a:gd name="adj2" fmla="val 364544"/>
              </a:avLst>
            </a:prstGeom>
            <a:ln w="101600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2AC63F34-C338-5240-889E-55EE97CE7DB9}"/>
                </a:ext>
              </a:extLst>
            </p:cNvPr>
            <p:cNvSpPr/>
            <p:nvPr/>
          </p:nvSpPr>
          <p:spPr>
            <a:xfrm>
              <a:off x="4442246" y="2684845"/>
              <a:ext cx="1692324" cy="1692324"/>
            </a:xfrm>
            <a:prstGeom prst="arc">
              <a:avLst>
                <a:gd name="adj1" fmla="val 13461128"/>
                <a:gd name="adj2" fmla="val 7351564"/>
              </a:avLst>
            </a:prstGeom>
            <a:ln w="101600" cap="rnd">
              <a:gradFill flip="none" rotWithShape="1">
                <a:gsLst>
                  <a:gs pos="0">
                    <a:srgbClr val="CAD5D7">
                      <a:alpha val="23000"/>
                    </a:srgbClr>
                  </a:gs>
                  <a:gs pos="100000">
                    <a:srgbClr val="CAD5D7"/>
                  </a:gs>
                  <a:gs pos="49000">
                    <a:srgbClr val="CAD5D7">
                      <a:alpha val="27000"/>
                    </a:srgb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E2FB4036-1C45-6045-BF03-AA03861D3AC7}"/>
                </a:ext>
              </a:extLst>
            </p:cNvPr>
            <p:cNvSpPr/>
            <p:nvPr/>
          </p:nvSpPr>
          <p:spPr>
            <a:xfrm>
              <a:off x="4442246" y="2684845"/>
              <a:ext cx="1692324" cy="1692324"/>
            </a:xfrm>
            <a:prstGeom prst="arc">
              <a:avLst>
                <a:gd name="adj1" fmla="val 16294207"/>
                <a:gd name="adj2" fmla="val 19741333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FBF4F440-7799-224A-BE81-0CBE08E7A2DC}"/>
                </a:ext>
              </a:extLst>
            </p:cNvPr>
            <p:cNvSpPr/>
            <p:nvPr/>
          </p:nvSpPr>
          <p:spPr>
            <a:xfrm>
              <a:off x="4442246" y="2684845"/>
              <a:ext cx="1692324" cy="1692324"/>
            </a:xfrm>
            <a:prstGeom prst="arc">
              <a:avLst>
                <a:gd name="adj1" fmla="val 19554347"/>
                <a:gd name="adj2" fmla="val 20792099"/>
              </a:avLst>
            </a:prstGeom>
            <a:ln w="101600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5596CCFA-337F-E042-8DB8-0FF69FC6C8FD}"/>
                </a:ext>
              </a:extLst>
            </p:cNvPr>
            <p:cNvSpPr/>
            <p:nvPr/>
          </p:nvSpPr>
          <p:spPr>
            <a:xfrm>
              <a:off x="4638674" y="2874749"/>
              <a:ext cx="1324619" cy="1324619"/>
            </a:xfrm>
            <a:prstGeom prst="arc">
              <a:avLst>
                <a:gd name="adj1" fmla="val 15946310"/>
                <a:gd name="adj2" fmla="val 5181117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586BEB8F-4022-8A4B-93E4-FEC4AF8DB05B}"/>
                </a:ext>
              </a:extLst>
            </p:cNvPr>
            <p:cNvSpPr/>
            <p:nvPr/>
          </p:nvSpPr>
          <p:spPr>
            <a:xfrm>
              <a:off x="4638674" y="2874749"/>
              <a:ext cx="1324619" cy="1324619"/>
            </a:xfrm>
            <a:prstGeom prst="arc">
              <a:avLst>
                <a:gd name="adj1" fmla="val 72787"/>
                <a:gd name="adj2" fmla="val 1795821"/>
              </a:avLst>
            </a:prstGeom>
            <a:ln w="101600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D13E3A7F-5B14-6740-A6EA-314C5AEE1945}"/>
                </a:ext>
              </a:extLst>
            </p:cNvPr>
            <p:cNvSpPr/>
            <p:nvPr/>
          </p:nvSpPr>
          <p:spPr>
            <a:xfrm>
              <a:off x="4638674" y="2874749"/>
              <a:ext cx="1324619" cy="1324619"/>
            </a:xfrm>
            <a:prstGeom prst="arc">
              <a:avLst>
                <a:gd name="adj1" fmla="val 16294207"/>
                <a:gd name="adj2" fmla="val 20747364"/>
              </a:avLst>
            </a:prstGeom>
            <a:ln w="101600" cap="rnd">
              <a:solidFill>
                <a:schemeClr val="bg2">
                  <a:alpha val="38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96DC89E6-FC73-EE47-BC8E-86AC636E151C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18561785"/>
                <a:gd name="adj2" fmla="val 20974012"/>
              </a:avLst>
            </a:prstGeom>
            <a:ln w="101600" cap="rnd">
              <a:solidFill>
                <a:srgbClr val="A0BAD6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1524C5D3-D66B-684E-86A8-32622B2E4335}"/>
                </a:ext>
              </a:extLst>
            </p:cNvPr>
            <p:cNvSpPr/>
            <p:nvPr/>
          </p:nvSpPr>
          <p:spPr>
            <a:xfrm>
              <a:off x="4763343" y="2996912"/>
              <a:ext cx="1078631" cy="1078631"/>
            </a:xfrm>
            <a:prstGeom prst="arc">
              <a:avLst>
                <a:gd name="adj1" fmla="val 17916586"/>
                <a:gd name="adj2" fmla="val 6097441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980FF53A-283B-874A-92F8-D3B556941E13}"/>
                </a:ext>
              </a:extLst>
            </p:cNvPr>
            <p:cNvSpPr/>
            <p:nvPr/>
          </p:nvSpPr>
          <p:spPr>
            <a:xfrm>
              <a:off x="4286968" y="2532495"/>
              <a:ext cx="1978024" cy="1978024"/>
            </a:xfrm>
            <a:prstGeom prst="arc">
              <a:avLst>
                <a:gd name="adj1" fmla="val 3004013"/>
                <a:gd name="adj2" fmla="val 5097892"/>
              </a:avLst>
            </a:prstGeom>
            <a:ln w="101600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4E5B8AAA-A072-BE45-B02B-0A4272D3BF65}"/>
                </a:ext>
              </a:extLst>
            </p:cNvPr>
            <p:cNvSpPr/>
            <p:nvPr/>
          </p:nvSpPr>
          <p:spPr>
            <a:xfrm>
              <a:off x="4638674" y="2874749"/>
              <a:ext cx="1324619" cy="1324619"/>
            </a:xfrm>
            <a:prstGeom prst="arc">
              <a:avLst>
                <a:gd name="adj1" fmla="val 2852476"/>
                <a:gd name="adj2" fmla="val 3984667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EC5437F3-6C20-7843-A302-46E1F42E79CF}"/>
                </a:ext>
              </a:extLst>
            </p:cNvPr>
            <p:cNvSpPr/>
            <p:nvPr/>
          </p:nvSpPr>
          <p:spPr>
            <a:xfrm>
              <a:off x="4905324" y="3135390"/>
              <a:ext cx="795584" cy="795584"/>
            </a:xfrm>
            <a:prstGeom prst="arc">
              <a:avLst>
                <a:gd name="adj1" fmla="val 15556013"/>
                <a:gd name="adj2" fmla="val 5214987"/>
              </a:avLst>
            </a:prstGeom>
            <a:ln w="101600" cap="rnd">
              <a:solidFill>
                <a:srgbClr val="F286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70E2756-015C-004E-849F-A338BAACCFF6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21037330"/>
                <a:gd name="adj2" fmla="val 21586296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4" name="Espace réservé du texte 103">
            <a:extLst>
              <a:ext uri="{FF2B5EF4-FFF2-40B4-BE49-F238E27FC236}">
                <a16:creationId xmlns:a16="http://schemas.microsoft.com/office/drawing/2014/main" id="{13324682-993E-154B-B19E-DE1B71E211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5469" y="2457952"/>
            <a:ext cx="4240036" cy="1649299"/>
          </a:xfrm>
        </p:spPr>
        <p:txBody>
          <a:bodyPr/>
          <a:lstStyle>
            <a:lvl1pPr>
              <a:defRPr sz="3600" b="1" i="0" cap="all" baseline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Soutitre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1A9677E-808D-8544-B012-A886D96152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18" y="5600015"/>
            <a:ext cx="1937221" cy="9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s">
    <p:bg>
      <p:bgPr>
        <a:solidFill>
          <a:srgbClr val="CA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ndir un rectangle avec un coin du même côté 38"/>
          <p:cNvSpPr/>
          <p:nvPr userDrawn="1"/>
        </p:nvSpPr>
        <p:spPr>
          <a:xfrm rot="16200000" flipH="1">
            <a:off x="2998229" y="-2332598"/>
            <a:ext cx="6858000" cy="115231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73668" y="532990"/>
            <a:ext cx="3592582" cy="1132383"/>
          </a:xfrm>
        </p:spPr>
        <p:txBody>
          <a:bodyPr anchor="b" anchorCtr="0"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385008" y="1665374"/>
            <a:ext cx="8796514" cy="879043"/>
          </a:xfrm>
        </p:spPr>
        <p:txBody>
          <a:bodyPr/>
          <a:lstStyle>
            <a:lvl1pPr>
              <a:defRPr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7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5" y="6396605"/>
            <a:ext cx="7634040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AA28501-B59E-DD40-86C3-AC7F94752381}"/>
              </a:ext>
            </a:extLst>
          </p:cNvPr>
          <p:cNvGrpSpPr/>
          <p:nvPr userDrawn="1"/>
        </p:nvGrpSpPr>
        <p:grpSpPr>
          <a:xfrm flipH="1">
            <a:off x="194830" y="-448816"/>
            <a:ext cx="7764016" cy="7764016"/>
            <a:chOff x="4131498" y="2371508"/>
            <a:chExt cx="2300771" cy="2300771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A75E150C-D4AA-8B49-8494-EE8558967A80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149074"/>
                <a:gd name="adj2" fmla="val 6667431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CDBFD8E-EDA2-3042-B3C9-06E32FA3B289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202651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1C6F860-4A3E-6A49-B3A2-30CB69BE1A3B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123635"/>
                <a:gd name="adj2" fmla="val 3028918"/>
              </a:avLst>
            </a:prstGeom>
            <a:ln w="66675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D623DDBD-1252-1E4E-B2F6-AD894C566CC0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181689"/>
                <a:gd name="adj2" fmla="val 6308713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9572A1C-3722-E94A-9DE1-276E59B54648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236837"/>
                <a:gd name="adj2" fmla="val 16964217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BD56B6AC-D91D-214D-B5F9-47C807665A6C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66675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CE4CD4CF-10EC-394E-B5AF-F8BC0142E0A7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989733"/>
                <a:gd name="adj2" fmla="val 18526861"/>
              </a:avLst>
            </a:prstGeom>
            <a:ln w="66675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3359E9AA-4CAB-2E4A-9DE4-E1174C04B488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20547824"/>
                <a:gd name="adj2" fmla="val 364544"/>
              </a:avLst>
            </a:prstGeom>
            <a:ln w="66675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42AC1922-7224-4D42-9567-D2CF793D1342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8561785"/>
                <a:gd name="adj2" fmla="val 20974012"/>
              </a:avLst>
            </a:prstGeom>
            <a:ln w="66675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E1FC130-250D-1D4A-B716-9FCE04B12202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8FE663D9-B314-3842-9CA6-FF82EC8AFEA4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8252074"/>
                <a:gd name="adj2" fmla="val 18853246"/>
              </a:avLst>
            </a:prstGeom>
            <a:ln w="66675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320DD43E-1FA2-E943-AC82-D55E6606FF8E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065155"/>
                <a:gd name="adj2" fmla="val 2369033"/>
              </a:avLst>
            </a:prstGeom>
            <a:ln w="66675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E03B142-BE64-6B47-9ACC-B967897C98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25356" y="2346700"/>
            <a:ext cx="2592287" cy="2592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7E5862DC-9188-7C4E-B173-308118CF57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85495" y="5039139"/>
            <a:ext cx="2663686" cy="893020"/>
          </a:xfrm>
        </p:spPr>
        <p:txBody>
          <a:bodyPr/>
          <a:lstStyle>
            <a:lvl1pPr algn="ctr">
              <a:defRPr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8" name="Espace réservé pour une image  4">
            <a:extLst>
              <a:ext uri="{FF2B5EF4-FFF2-40B4-BE49-F238E27FC236}">
                <a16:creationId xmlns:a16="http://schemas.microsoft.com/office/drawing/2014/main" id="{D1F80E37-A20C-8A47-9C6C-DEE7FDB04E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83865" y="2346700"/>
            <a:ext cx="2592287" cy="2592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2928A689-9E8F-B541-B764-FF516B079C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63883" y="5039139"/>
            <a:ext cx="2663686" cy="893020"/>
          </a:xfrm>
        </p:spPr>
        <p:txBody>
          <a:bodyPr/>
          <a:lstStyle>
            <a:lvl1pPr algn="ctr">
              <a:defRPr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1" name="Espace réservé pour une image  4">
            <a:extLst>
              <a:ext uri="{FF2B5EF4-FFF2-40B4-BE49-F238E27FC236}">
                <a16:creationId xmlns:a16="http://schemas.microsoft.com/office/drawing/2014/main" id="{D5C62F80-3910-D04F-BCCD-883354C27F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42685" y="2346700"/>
            <a:ext cx="2592287" cy="2592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2" name="Espace réservé du texte 7">
            <a:extLst>
              <a:ext uri="{FF2B5EF4-FFF2-40B4-BE49-F238E27FC236}">
                <a16:creationId xmlns:a16="http://schemas.microsoft.com/office/drawing/2014/main" id="{3905B793-0270-E44D-BD33-715C737FC5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02824" y="5039139"/>
            <a:ext cx="2663686" cy="893020"/>
          </a:xfrm>
        </p:spPr>
        <p:txBody>
          <a:bodyPr/>
          <a:lstStyle>
            <a:lvl1pPr algn="ctr">
              <a:defRPr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A38CE71-7299-9645-9735-F0CB9D711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els">
    <p:bg>
      <p:bgPr>
        <a:solidFill>
          <a:srgbClr val="CA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ndir un rectangle avec un coin du même côté 38"/>
          <p:cNvSpPr/>
          <p:nvPr userDrawn="1"/>
        </p:nvSpPr>
        <p:spPr>
          <a:xfrm rot="16200000" flipH="1">
            <a:off x="2998229" y="-2332598"/>
            <a:ext cx="6858000" cy="115231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413424" y="532990"/>
            <a:ext cx="3592582" cy="1132383"/>
          </a:xfrm>
        </p:spPr>
        <p:txBody>
          <a:bodyPr anchor="b" anchorCtr="0"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424764" y="1665374"/>
            <a:ext cx="5138914" cy="4268287"/>
          </a:xfrm>
        </p:spPr>
        <p:txBody>
          <a:bodyPr/>
          <a:lstStyle>
            <a:lvl1pPr>
              <a:defRPr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7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5" y="6396605"/>
            <a:ext cx="7634040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AA28501-B59E-DD40-86C3-AC7F94752381}"/>
              </a:ext>
            </a:extLst>
          </p:cNvPr>
          <p:cNvGrpSpPr/>
          <p:nvPr userDrawn="1"/>
        </p:nvGrpSpPr>
        <p:grpSpPr>
          <a:xfrm flipH="1">
            <a:off x="194830" y="-448816"/>
            <a:ext cx="7764016" cy="7764016"/>
            <a:chOff x="4131498" y="2371508"/>
            <a:chExt cx="2300771" cy="2300771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A75E150C-D4AA-8B49-8494-EE8558967A80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149074"/>
                <a:gd name="adj2" fmla="val 6667431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CDBFD8E-EDA2-3042-B3C9-06E32FA3B289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202651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1C6F860-4A3E-6A49-B3A2-30CB69BE1A3B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123635"/>
                <a:gd name="adj2" fmla="val 3028918"/>
              </a:avLst>
            </a:prstGeom>
            <a:ln w="66675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D623DDBD-1252-1E4E-B2F6-AD894C566CC0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181689"/>
                <a:gd name="adj2" fmla="val 6308713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9572A1C-3722-E94A-9DE1-276E59B54648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236837"/>
                <a:gd name="adj2" fmla="val 16964217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BD56B6AC-D91D-214D-B5F9-47C807665A6C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66675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CE4CD4CF-10EC-394E-B5AF-F8BC0142E0A7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989733"/>
                <a:gd name="adj2" fmla="val 18526861"/>
              </a:avLst>
            </a:prstGeom>
            <a:ln w="66675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3359E9AA-4CAB-2E4A-9DE4-E1174C04B488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20547824"/>
                <a:gd name="adj2" fmla="val 364544"/>
              </a:avLst>
            </a:prstGeom>
            <a:ln w="66675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42AC1922-7224-4D42-9567-D2CF793D1342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8561785"/>
                <a:gd name="adj2" fmla="val 20974012"/>
              </a:avLst>
            </a:prstGeom>
            <a:ln w="66675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E1FC130-250D-1D4A-B716-9FCE04B12202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8FE663D9-B314-3842-9CA6-FF82EC8AFEA4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8252074"/>
                <a:gd name="adj2" fmla="val 18853246"/>
              </a:avLst>
            </a:prstGeom>
            <a:ln w="66675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320DD43E-1FA2-E943-AC82-D55E6606FF8E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065155"/>
                <a:gd name="adj2" fmla="val 2369033"/>
              </a:avLst>
            </a:prstGeom>
            <a:ln w="66675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E03B142-BE64-6B47-9ACC-B967897C98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8172" y="1451113"/>
            <a:ext cx="3721750" cy="37217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4BE8AF3D-9B32-A642-970E-FD43019DB0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9201" y="278296"/>
            <a:ext cx="2041983" cy="20419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3" name="Espace réservé pour une image  4">
            <a:extLst>
              <a:ext uri="{FF2B5EF4-FFF2-40B4-BE49-F238E27FC236}">
                <a16:creationId xmlns:a16="http://schemas.microsoft.com/office/drawing/2014/main" id="{09A3445F-332D-714A-A623-0B2E2AAECF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68846" y="3862669"/>
            <a:ext cx="2339346" cy="23393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BB112A3-B310-A84C-8AB3-510E7DDC5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70534-40E2-4F47-B280-324070DB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40" y="274638"/>
            <a:ext cx="5945842" cy="1143000"/>
          </a:xfrm>
        </p:spPr>
        <p:txBody>
          <a:bodyPr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BEAC20-36FC-E048-8D5F-4E01DE164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B0EF77-4F61-7D47-AB02-0251ADAC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024" y="6396605"/>
            <a:ext cx="7609497" cy="324872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B8A7A53-C708-7F47-A3D8-31294A64F5CD}"/>
              </a:ext>
            </a:extLst>
          </p:cNvPr>
          <p:cNvGrpSpPr/>
          <p:nvPr userDrawn="1"/>
        </p:nvGrpSpPr>
        <p:grpSpPr>
          <a:xfrm flipH="1">
            <a:off x="316128" y="-654089"/>
            <a:ext cx="8098296" cy="8098296"/>
            <a:chOff x="4131498" y="2371508"/>
            <a:chExt cx="2300771" cy="2300771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1265A499-60CD-EF48-BDC6-C6ABE6EA8DAC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20565340"/>
                <a:gd name="adj2" fmla="val 1687708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0F77269-5D24-5540-A987-A333392C9755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6795307"/>
                <a:gd name="adj2" fmla="val 18853246"/>
              </a:avLst>
            </a:prstGeom>
            <a:ln w="66675" cap="rnd">
              <a:solidFill>
                <a:srgbClr val="CAD5D7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0AC94706-070F-5F44-882E-46AAFBDCCFE0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471098"/>
                <a:gd name="adj2" fmla="val 6687699"/>
              </a:avLst>
            </a:prstGeom>
            <a:ln w="66675" cap="rnd">
              <a:solidFill>
                <a:srgbClr val="F2861F">
                  <a:alpha val="61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301DA94-DD6C-3049-B232-1C680ECB2D84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5675"/>
                <a:gd name="adj2" fmla="val 18194884"/>
              </a:avLst>
            </a:prstGeom>
            <a:ln w="66675" cap="rnd">
              <a:solidFill>
                <a:srgbClr val="F2861F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7F4460E-91E8-484A-AFBA-2B7205CC473E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884547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61638D8-7180-7849-9802-FA54F5F0D13A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420750"/>
                <a:gd name="adj2" fmla="val 18526861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B843A8FB-397C-9244-9C9E-02B57BAD0CFB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2241073"/>
                <a:gd name="adj2" fmla="val 3382062"/>
              </a:avLst>
            </a:prstGeom>
            <a:ln w="66675" cap="rnd">
              <a:solidFill>
                <a:srgbClr val="CAD5D7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545F97B-0E27-944D-9B4B-F224002C8FC6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9601BD79-6F46-0F47-BE29-54C7686C7B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1205" y="1421848"/>
            <a:ext cx="8230359" cy="38359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9BEC38-ACE0-8249-BBBC-49E2E0AD93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exte +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70534-40E2-4F47-B280-324070DB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40" y="274638"/>
            <a:ext cx="5945842" cy="1143000"/>
          </a:xfrm>
        </p:spPr>
        <p:txBody>
          <a:bodyPr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BEAC20-36FC-E048-8D5F-4E01DE164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B0EF77-4F61-7D47-AB02-0251ADAC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025" y="6396605"/>
            <a:ext cx="7619436" cy="324872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B8A7A53-C708-7F47-A3D8-31294A64F5CD}"/>
              </a:ext>
            </a:extLst>
          </p:cNvPr>
          <p:cNvGrpSpPr/>
          <p:nvPr userDrawn="1"/>
        </p:nvGrpSpPr>
        <p:grpSpPr>
          <a:xfrm flipH="1">
            <a:off x="316128" y="-654089"/>
            <a:ext cx="8098296" cy="8098296"/>
            <a:chOff x="4131498" y="2371508"/>
            <a:chExt cx="2300771" cy="2300771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1265A499-60CD-EF48-BDC6-C6ABE6EA8DAC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20565340"/>
                <a:gd name="adj2" fmla="val 1687708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0F77269-5D24-5540-A987-A333392C9755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6795307"/>
                <a:gd name="adj2" fmla="val 18853246"/>
              </a:avLst>
            </a:prstGeom>
            <a:ln w="66675" cap="rnd">
              <a:solidFill>
                <a:srgbClr val="CAD5D7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0AC94706-070F-5F44-882E-46AAFBDCCFE0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471098"/>
                <a:gd name="adj2" fmla="val 6687699"/>
              </a:avLst>
            </a:prstGeom>
            <a:ln w="66675" cap="rnd">
              <a:solidFill>
                <a:srgbClr val="F2861F">
                  <a:alpha val="61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301DA94-DD6C-3049-B232-1C680ECB2D84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5675"/>
                <a:gd name="adj2" fmla="val 18194884"/>
              </a:avLst>
            </a:prstGeom>
            <a:ln w="66675" cap="rnd">
              <a:solidFill>
                <a:srgbClr val="F2861F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7F4460E-91E8-484A-AFBA-2B7205CC473E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884547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61638D8-7180-7849-9802-FA54F5F0D13A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420750"/>
                <a:gd name="adj2" fmla="val 18526861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B843A8FB-397C-9244-9C9E-02B57BAD0CFB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2241073"/>
                <a:gd name="adj2" fmla="val 3382062"/>
              </a:avLst>
            </a:prstGeom>
            <a:ln w="66675" cap="rnd">
              <a:solidFill>
                <a:srgbClr val="CAD5D7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545F97B-0E27-944D-9B4B-F224002C8FC6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837E56C-7BF8-D344-B29C-052BEF4E3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1966" y="1421503"/>
            <a:ext cx="4760844" cy="34194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9203862A-7F15-9E4B-B29C-DD12B96A5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7696" y="1421503"/>
            <a:ext cx="4307600" cy="34194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74D6C19-700B-804F-8FAA-CA1C038D5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8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+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70534-40E2-4F47-B280-324070DB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39" y="274638"/>
            <a:ext cx="9955249" cy="1143000"/>
          </a:xfrm>
        </p:spPr>
        <p:txBody>
          <a:bodyPr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BEAC20-36FC-E048-8D5F-4E01DE164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B0EF77-4F61-7D47-AB02-0251ADAC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025" y="6396605"/>
            <a:ext cx="7619436" cy="324872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B8A7A53-C708-7F47-A3D8-31294A64F5CD}"/>
              </a:ext>
            </a:extLst>
          </p:cNvPr>
          <p:cNvGrpSpPr/>
          <p:nvPr userDrawn="1"/>
        </p:nvGrpSpPr>
        <p:grpSpPr>
          <a:xfrm flipH="1">
            <a:off x="316128" y="-654089"/>
            <a:ext cx="8098296" cy="8098296"/>
            <a:chOff x="4131498" y="2371508"/>
            <a:chExt cx="2300771" cy="2300771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1265A499-60CD-EF48-BDC6-C6ABE6EA8DAC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20565340"/>
                <a:gd name="adj2" fmla="val 1687708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0F77269-5D24-5540-A987-A333392C9755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6795307"/>
                <a:gd name="adj2" fmla="val 18853246"/>
              </a:avLst>
            </a:prstGeom>
            <a:ln w="66675" cap="rnd">
              <a:solidFill>
                <a:srgbClr val="CAD5D7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0AC94706-070F-5F44-882E-46AAFBDCCFE0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471098"/>
                <a:gd name="adj2" fmla="val 6687699"/>
              </a:avLst>
            </a:prstGeom>
            <a:ln w="66675" cap="rnd">
              <a:solidFill>
                <a:srgbClr val="F2861F">
                  <a:alpha val="61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301DA94-DD6C-3049-B232-1C680ECB2D84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5675"/>
                <a:gd name="adj2" fmla="val 18194884"/>
              </a:avLst>
            </a:prstGeom>
            <a:ln w="66675" cap="rnd">
              <a:solidFill>
                <a:srgbClr val="F2861F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7F4460E-91E8-484A-AFBA-2B7205CC473E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884547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61638D8-7180-7849-9802-FA54F5F0D13A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420750"/>
                <a:gd name="adj2" fmla="val 18526861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B843A8FB-397C-9244-9C9E-02B57BAD0CFB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2241073"/>
                <a:gd name="adj2" fmla="val 3382062"/>
              </a:avLst>
            </a:prstGeom>
            <a:ln w="66675" cap="rnd">
              <a:solidFill>
                <a:srgbClr val="CAD5D7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545F97B-0E27-944D-9B4B-F224002C8FC6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CAD5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837E56C-7BF8-D344-B29C-052BEF4E3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1966" y="1421504"/>
            <a:ext cx="9939130" cy="22261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AD3E82F-342E-AE47-9861-95A6138BB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9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Espace réservé du texte 103">
            <a:extLst>
              <a:ext uri="{FF2B5EF4-FFF2-40B4-BE49-F238E27FC236}">
                <a16:creationId xmlns:a16="http://schemas.microsoft.com/office/drawing/2014/main" id="{44C0A151-BD7E-0747-8D57-A6EB01C30D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7726" y="3073837"/>
            <a:ext cx="2422450" cy="1649299"/>
          </a:xfrm>
        </p:spPr>
        <p:txBody>
          <a:bodyPr/>
          <a:lstStyle>
            <a:lvl1pPr algn="r">
              <a:defRPr sz="3600" b="1" i="0" cap="all" baseline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 sz="1400" b="0" i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</a:lstStyle>
          <a:p>
            <a:pPr lvl="0"/>
            <a:r>
              <a:rPr lang="fr-FR"/>
              <a:t>Merci</a:t>
            </a:r>
          </a:p>
          <a:p>
            <a:pPr lvl="1"/>
            <a:r>
              <a:rPr lang="fr-FR"/>
              <a:t>Contact…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BA7A52A-F530-9946-B649-335728E31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47" y="740818"/>
            <a:ext cx="5831709" cy="6114077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E78BEB05-E08E-C149-90A4-4B9B43772021}"/>
              </a:ext>
            </a:extLst>
          </p:cNvPr>
          <p:cNvGrpSpPr/>
          <p:nvPr userDrawn="1"/>
        </p:nvGrpSpPr>
        <p:grpSpPr>
          <a:xfrm>
            <a:off x="5481162" y="236615"/>
            <a:ext cx="6402724" cy="6402724"/>
            <a:chOff x="4066494" y="2315033"/>
            <a:chExt cx="2422250" cy="2422250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0818277-BC9B-F14D-BAE1-C202DBF2E98D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14610664"/>
                <a:gd name="adj2" fmla="val 5192360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EC951BC1-48A6-A947-945E-181E5FD577BE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14615675"/>
                <a:gd name="adj2" fmla="val 18853246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0A2D71C0-7F9B-E248-894F-25073C8E61DC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1123635"/>
                <a:gd name="adj2" fmla="val 3028918"/>
              </a:avLst>
            </a:prstGeom>
            <a:ln w="101600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CCDA18E2-8294-954E-A9A7-F7BFB8255429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0664"/>
                <a:gd name="adj2" fmla="val 6639787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21427E77-2774-BC4B-AA74-01737ABE704E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5675"/>
                <a:gd name="adj2" fmla="val 18853246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392CE5C6-72A1-F844-A2A6-9E1908DE5229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101600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70F8E12E-A996-5840-B19D-AD2F9DEA61F0}"/>
                </a:ext>
              </a:extLst>
            </p:cNvPr>
            <p:cNvSpPr/>
            <p:nvPr/>
          </p:nvSpPr>
          <p:spPr>
            <a:xfrm>
              <a:off x="4286968" y="2532495"/>
              <a:ext cx="1978024" cy="1978024"/>
            </a:xfrm>
            <a:prstGeom prst="arc">
              <a:avLst>
                <a:gd name="adj1" fmla="val 13742526"/>
                <a:gd name="adj2" fmla="val 6097441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F39D3EC-3D1D-9841-B070-96C123823DE2}"/>
                </a:ext>
              </a:extLst>
            </p:cNvPr>
            <p:cNvSpPr/>
            <p:nvPr/>
          </p:nvSpPr>
          <p:spPr>
            <a:xfrm>
              <a:off x="4286968" y="2532495"/>
              <a:ext cx="1978024" cy="1978024"/>
            </a:xfrm>
            <a:prstGeom prst="arc">
              <a:avLst>
                <a:gd name="adj1" fmla="val 14233476"/>
                <a:gd name="adj2" fmla="val 17748216"/>
              </a:avLst>
            </a:prstGeom>
            <a:ln w="101600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1BB3CCED-8589-504E-AD9D-0E6DBE4F1507}"/>
                </a:ext>
              </a:extLst>
            </p:cNvPr>
            <p:cNvSpPr/>
            <p:nvPr/>
          </p:nvSpPr>
          <p:spPr>
            <a:xfrm>
              <a:off x="4286968" y="2532495"/>
              <a:ext cx="1978024" cy="1978024"/>
            </a:xfrm>
            <a:prstGeom prst="arc">
              <a:avLst>
                <a:gd name="adj1" fmla="val 20547824"/>
                <a:gd name="adj2" fmla="val 364544"/>
              </a:avLst>
            </a:prstGeom>
            <a:ln w="101600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44739D91-62CE-4C40-978D-977C49A2BEF8}"/>
                </a:ext>
              </a:extLst>
            </p:cNvPr>
            <p:cNvSpPr/>
            <p:nvPr/>
          </p:nvSpPr>
          <p:spPr>
            <a:xfrm>
              <a:off x="4442246" y="2684845"/>
              <a:ext cx="1692324" cy="1692324"/>
            </a:xfrm>
            <a:prstGeom prst="arc">
              <a:avLst>
                <a:gd name="adj1" fmla="val 13461128"/>
                <a:gd name="adj2" fmla="val 7351564"/>
              </a:avLst>
            </a:prstGeom>
            <a:ln w="101600" cap="rnd">
              <a:gradFill flip="none" rotWithShape="1">
                <a:gsLst>
                  <a:gs pos="0">
                    <a:srgbClr val="CAD5D7">
                      <a:alpha val="16000"/>
                    </a:srgbClr>
                  </a:gs>
                  <a:gs pos="99000">
                    <a:srgbClr val="CAD5D7">
                      <a:alpha val="53000"/>
                    </a:srgbClr>
                  </a:gs>
                  <a:gs pos="49000">
                    <a:srgbClr val="CAD5D7">
                      <a:alpha val="27000"/>
                    </a:srgb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0C8985F5-B730-E54B-9205-18042EAE35D0}"/>
                </a:ext>
              </a:extLst>
            </p:cNvPr>
            <p:cNvSpPr/>
            <p:nvPr/>
          </p:nvSpPr>
          <p:spPr>
            <a:xfrm>
              <a:off x="4442246" y="2684845"/>
              <a:ext cx="1692324" cy="1692324"/>
            </a:xfrm>
            <a:prstGeom prst="arc">
              <a:avLst>
                <a:gd name="adj1" fmla="val 16294207"/>
                <a:gd name="adj2" fmla="val 19741333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216168D0-AC97-C34C-9BA7-7CEC6DD599EA}"/>
                </a:ext>
              </a:extLst>
            </p:cNvPr>
            <p:cNvSpPr/>
            <p:nvPr/>
          </p:nvSpPr>
          <p:spPr>
            <a:xfrm>
              <a:off x="4442246" y="2684845"/>
              <a:ext cx="1692324" cy="1692324"/>
            </a:xfrm>
            <a:prstGeom prst="arc">
              <a:avLst>
                <a:gd name="adj1" fmla="val 19554347"/>
                <a:gd name="adj2" fmla="val 20792099"/>
              </a:avLst>
            </a:prstGeom>
            <a:ln w="101600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17854008-9772-E741-B90A-DB1C89E8B51B}"/>
                </a:ext>
              </a:extLst>
            </p:cNvPr>
            <p:cNvSpPr/>
            <p:nvPr/>
          </p:nvSpPr>
          <p:spPr>
            <a:xfrm>
              <a:off x="4638674" y="2874749"/>
              <a:ext cx="1324619" cy="1324619"/>
            </a:xfrm>
            <a:prstGeom prst="arc">
              <a:avLst>
                <a:gd name="adj1" fmla="val 15946310"/>
                <a:gd name="adj2" fmla="val 5181117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E19D47FB-E5FE-9F47-9EE7-7101A215D0D4}"/>
                </a:ext>
              </a:extLst>
            </p:cNvPr>
            <p:cNvSpPr/>
            <p:nvPr/>
          </p:nvSpPr>
          <p:spPr>
            <a:xfrm>
              <a:off x="4638674" y="2874749"/>
              <a:ext cx="1324619" cy="1324619"/>
            </a:xfrm>
            <a:prstGeom prst="arc">
              <a:avLst>
                <a:gd name="adj1" fmla="val 72787"/>
                <a:gd name="adj2" fmla="val 1795821"/>
              </a:avLst>
            </a:prstGeom>
            <a:ln w="101600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4DFDE703-E824-8E43-A994-296D762DF4D2}"/>
                </a:ext>
              </a:extLst>
            </p:cNvPr>
            <p:cNvSpPr/>
            <p:nvPr/>
          </p:nvSpPr>
          <p:spPr>
            <a:xfrm>
              <a:off x="4638674" y="2874749"/>
              <a:ext cx="1324619" cy="1324619"/>
            </a:xfrm>
            <a:prstGeom prst="arc">
              <a:avLst>
                <a:gd name="adj1" fmla="val 16294207"/>
                <a:gd name="adj2" fmla="val 20747364"/>
              </a:avLst>
            </a:prstGeom>
            <a:ln w="101600" cap="rnd">
              <a:solidFill>
                <a:schemeClr val="bg2">
                  <a:alpha val="38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63BE7279-923A-4042-A6DE-BD364743092C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18561785"/>
                <a:gd name="adj2" fmla="val 20974012"/>
              </a:avLst>
            </a:prstGeom>
            <a:ln w="101600" cap="rnd">
              <a:solidFill>
                <a:srgbClr val="A0BAD6">
                  <a:alpha val="63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AD6C9E48-2E1B-6043-8FB1-AC39A7274794}"/>
                </a:ext>
              </a:extLst>
            </p:cNvPr>
            <p:cNvSpPr/>
            <p:nvPr/>
          </p:nvSpPr>
          <p:spPr>
            <a:xfrm>
              <a:off x="4763343" y="2996912"/>
              <a:ext cx="1078631" cy="1078631"/>
            </a:xfrm>
            <a:prstGeom prst="arc">
              <a:avLst>
                <a:gd name="adj1" fmla="val 17916586"/>
                <a:gd name="adj2" fmla="val 6097441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9F039BE1-40DE-A349-B5E4-FA6232EBDE4A}"/>
                </a:ext>
              </a:extLst>
            </p:cNvPr>
            <p:cNvSpPr/>
            <p:nvPr/>
          </p:nvSpPr>
          <p:spPr>
            <a:xfrm>
              <a:off x="4286968" y="2532495"/>
              <a:ext cx="1978024" cy="1978024"/>
            </a:xfrm>
            <a:prstGeom prst="arc">
              <a:avLst>
                <a:gd name="adj1" fmla="val 3004013"/>
                <a:gd name="adj2" fmla="val 5097892"/>
              </a:avLst>
            </a:prstGeom>
            <a:ln w="101600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30755AAA-9E91-1B4D-BF53-DD7F71ED2367}"/>
                </a:ext>
              </a:extLst>
            </p:cNvPr>
            <p:cNvSpPr/>
            <p:nvPr/>
          </p:nvSpPr>
          <p:spPr>
            <a:xfrm>
              <a:off x="4638674" y="2874749"/>
              <a:ext cx="1324619" cy="1324619"/>
            </a:xfrm>
            <a:prstGeom prst="arc">
              <a:avLst>
                <a:gd name="adj1" fmla="val 2852476"/>
                <a:gd name="adj2" fmla="val 3984667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BECC8DE1-CF30-ED4A-B60A-978809E28254}"/>
                </a:ext>
              </a:extLst>
            </p:cNvPr>
            <p:cNvSpPr/>
            <p:nvPr/>
          </p:nvSpPr>
          <p:spPr>
            <a:xfrm>
              <a:off x="4905324" y="3135390"/>
              <a:ext cx="795584" cy="795584"/>
            </a:xfrm>
            <a:prstGeom prst="arc">
              <a:avLst>
                <a:gd name="adj1" fmla="val 15556013"/>
                <a:gd name="adj2" fmla="val 5214987"/>
              </a:avLst>
            </a:prstGeom>
            <a:ln w="101600" cap="rnd">
              <a:solidFill>
                <a:srgbClr val="F286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E492BE46-545E-7B4B-88B0-CAEE96A5D78B}"/>
                </a:ext>
              </a:extLst>
            </p:cNvPr>
            <p:cNvSpPr/>
            <p:nvPr/>
          </p:nvSpPr>
          <p:spPr>
            <a:xfrm>
              <a:off x="4066494" y="2315033"/>
              <a:ext cx="2422250" cy="2422250"/>
            </a:xfrm>
            <a:prstGeom prst="arc">
              <a:avLst>
                <a:gd name="adj1" fmla="val 21037330"/>
                <a:gd name="adj2" fmla="val 21586296"/>
              </a:avLst>
            </a:prstGeom>
            <a:ln w="101600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5EDC0AE6-6503-5B47-ACF3-76C1869A31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78" y="5687451"/>
            <a:ext cx="1757826" cy="8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8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r 58"/>
          <p:cNvGrpSpPr/>
          <p:nvPr userDrawn="1"/>
        </p:nvGrpSpPr>
        <p:grpSpPr>
          <a:xfrm>
            <a:off x="10780573" y="6393690"/>
            <a:ext cx="1157012" cy="289345"/>
            <a:chOff x="26988" y="2532063"/>
            <a:chExt cx="10080625" cy="2520950"/>
          </a:xfrm>
          <a:solidFill>
            <a:schemeClr val="bg1"/>
          </a:solidFill>
        </p:grpSpPr>
        <p:sp>
          <p:nvSpPr>
            <p:cNvPr id="60" name="Freeform 1"/>
            <p:cNvSpPr>
              <a:spLocks noChangeArrowheads="1"/>
            </p:cNvSpPr>
            <p:nvPr/>
          </p:nvSpPr>
          <p:spPr bwMode="auto">
            <a:xfrm>
              <a:off x="1925638" y="2532063"/>
              <a:ext cx="666750" cy="404812"/>
            </a:xfrm>
            <a:custGeom>
              <a:avLst/>
              <a:gdLst>
                <a:gd name="T0" fmla="*/ 1401 w 1852"/>
                <a:gd name="T1" fmla="*/ 0 h 1123"/>
                <a:gd name="T2" fmla="*/ 1401 w 1852"/>
                <a:gd name="T3" fmla="*/ 0 h 1123"/>
                <a:gd name="T4" fmla="*/ 1851 w 1852"/>
                <a:gd name="T5" fmla="*/ 457 h 1123"/>
                <a:gd name="T6" fmla="*/ 1851 w 1852"/>
                <a:gd name="T7" fmla="*/ 664 h 1123"/>
                <a:gd name="T8" fmla="*/ 1401 w 1852"/>
                <a:gd name="T9" fmla="*/ 1122 h 1123"/>
                <a:gd name="T10" fmla="*/ 457 w 1852"/>
                <a:gd name="T11" fmla="*/ 1122 h 1123"/>
                <a:gd name="T12" fmla="*/ 0 w 1852"/>
                <a:gd name="T13" fmla="*/ 664 h 1123"/>
                <a:gd name="T14" fmla="*/ 0 w 1852"/>
                <a:gd name="T15" fmla="*/ 457 h 1123"/>
                <a:gd name="T16" fmla="*/ 457 w 1852"/>
                <a:gd name="T17" fmla="*/ 0 h 1123"/>
                <a:gd name="T18" fmla="*/ 1401 w 1852"/>
                <a:gd name="T19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2" h="1123">
                  <a:moveTo>
                    <a:pt x="1401" y="0"/>
                  </a:moveTo>
                  <a:lnTo>
                    <a:pt x="1401" y="0"/>
                  </a:lnTo>
                  <a:cubicBezTo>
                    <a:pt x="1651" y="0"/>
                    <a:pt x="1851" y="207"/>
                    <a:pt x="1851" y="457"/>
                  </a:cubicBezTo>
                  <a:cubicBezTo>
                    <a:pt x="1851" y="664"/>
                    <a:pt x="1851" y="664"/>
                    <a:pt x="1851" y="664"/>
                  </a:cubicBezTo>
                  <a:cubicBezTo>
                    <a:pt x="1851" y="915"/>
                    <a:pt x="1651" y="1122"/>
                    <a:pt x="1401" y="1122"/>
                  </a:cubicBezTo>
                  <a:cubicBezTo>
                    <a:pt x="457" y="1122"/>
                    <a:pt x="457" y="1122"/>
                    <a:pt x="457" y="1122"/>
                  </a:cubicBezTo>
                  <a:cubicBezTo>
                    <a:pt x="207" y="1122"/>
                    <a:pt x="0" y="915"/>
                    <a:pt x="0" y="664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207"/>
                    <a:pt x="207" y="0"/>
                    <a:pt x="457" y="0"/>
                  </a:cubicBezTo>
                  <a:lnTo>
                    <a:pt x="140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1" name="Freeform 2"/>
            <p:cNvSpPr>
              <a:spLocks noChangeArrowheads="1"/>
            </p:cNvSpPr>
            <p:nvPr/>
          </p:nvSpPr>
          <p:spPr bwMode="auto">
            <a:xfrm>
              <a:off x="26988" y="2557463"/>
              <a:ext cx="2581275" cy="2484437"/>
            </a:xfrm>
            <a:custGeom>
              <a:avLst/>
              <a:gdLst>
                <a:gd name="T0" fmla="*/ 6711 w 7169"/>
                <a:gd name="T1" fmla="*/ 1365 h 6903"/>
                <a:gd name="T2" fmla="*/ 6711 w 7169"/>
                <a:gd name="T3" fmla="*/ 1365 h 6903"/>
                <a:gd name="T4" fmla="*/ 6503 w 7169"/>
                <a:gd name="T5" fmla="*/ 1365 h 6903"/>
                <a:gd name="T6" fmla="*/ 6496 w 7169"/>
                <a:gd name="T7" fmla="*/ 1365 h 6903"/>
                <a:gd name="T8" fmla="*/ 6225 w 7169"/>
                <a:gd name="T9" fmla="*/ 1458 h 6903"/>
                <a:gd name="T10" fmla="*/ 1122 w 7169"/>
                <a:gd name="T11" fmla="*/ 5309 h 6903"/>
                <a:gd name="T12" fmla="*/ 1122 w 7169"/>
                <a:gd name="T13" fmla="*/ 458 h 6903"/>
                <a:gd name="T14" fmla="*/ 665 w 7169"/>
                <a:gd name="T15" fmla="*/ 0 h 6903"/>
                <a:gd name="T16" fmla="*/ 457 w 7169"/>
                <a:gd name="T17" fmla="*/ 0 h 6903"/>
                <a:gd name="T18" fmla="*/ 0 w 7169"/>
                <a:gd name="T19" fmla="*/ 458 h 6903"/>
                <a:gd name="T20" fmla="*/ 0 w 7169"/>
                <a:gd name="T21" fmla="*/ 6452 h 6903"/>
                <a:gd name="T22" fmla="*/ 457 w 7169"/>
                <a:gd name="T23" fmla="*/ 6902 h 6903"/>
                <a:gd name="T24" fmla="*/ 665 w 7169"/>
                <a:gd name="T25" fmla="*/ 6902 h 6903"/>
                <a:gd name="T26" fmla="*/ 872 w 7169"/>
                <a:gd name="T27" fmla="*/ 6874 h 6903"/>
                <a:gd name="T28" fmla="*/ 1036 w 7169"/>
                <a:gd name="T29" fmla="*/ 6773 h 6903"/>
                <a:gd name="T30" fmla="*/ 6053 w 7169"/>
                <a:gd name="T31" fmla="*/ 2987 h 6903"/>
                <a:gd name="T32" fmla="*/ 6053 w 7169"/>
                <a:gd name="T33" fmla="*/ 6452 h 6903"/>
                <a:gd name="T34" fmla="*/ 6503 w 7169"/>
                <a:gd name="T35" fmla="*/ 6902 h 6903"/>
                <a:gd name="T36" fmla="*/ 6711 w 7169"/>
                <a:gd name="T37" fmla="*/ 6902 h 6903"/>
                <a:gd name="T38" fmla="*/ 7168 w 7169"/>
                <a:gd name="T39" fmla="*/ 6452 h 6903"/>
                <a:gd name="T40" fmla="*/ 7168 w 7169"/>
                <a:gd name="T41" fmla="*/ 1823 h 6903"/>
                <a:gd name="T42" fmla="*/ 6711 w 7169"/>
                <a:gd name="T43" fmla="*/ 1365 h 6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69" h="6903">
                  <a:moveTo>
                    <a:pt x="6711" y="1365"/>
                  </a:moveTo>
                  <a:lnTo>
                    <a:pt x="6711" y="1365"/>
                  </a:lnTo>
                  <a:cubicBezTo>
                    <a:pt x="6503" y="1365"/>
                    <a:pt x="6503" y="1365"/>
                    <a:pt x="6503" y="1365"/>
                  </a:cubicBezTo>
                  <a:lnTo>
                    <a:pt x="6496" y="1365"/>
                  </a:lnTo>
                  <a:cubicBezTo>
                    <a:pt x="6403" y="1365"/>
                    <a:pt x="6303" y="1394"/>
                    <a:pt x="6225" y="1458"/>
                  </a:cubicBezTo>
                  <a:cubicBezTo>
                    <a:pt x="1122" y="5309"/>
                    <a:pt x="1122" y="5309"/>
                    <a:pt x="1122" y="5309"/>
                  </a:cubicBezTo>
                  <a:cubicBezTo>
                    <a:pt x="1122" y="458"/>
                    <a:pt x="1122" y="458"/>
                    <a:pt x="1122" y="458"/>
                  </a:cubicBezTo>
                  <a:cubicBezTo>
                    <a:pt x="1122" y="208"/>
                    <a:pt x="915" y="0"/>
                    <a:pt x="665" y="0"/>
                  </a:cubicBezTo>
                  <a:cubicBezTo>
                    <a:pt x="457" y="0"/>
                    <a:pt x="457" y="0"/>
                    <a:pt x="457" y="0"/>
                  </a:cubicBezTo>
                  <a:cubicBezTo>
                    <a:pt x="207" y="0"/>
                    <a:pt x="0" y="208"/>
                    <a:pt x="0" y="458"/>
                  </a:cubicBezTo>
                  <a:cubicBezTo>
                    <a:pt x="0" y="6452"/>
                    <a:pt x="0" y="6452"/>
                    <a:pt x="0" y="6452"/>
                  </a:cubicBezTo>
                  <a:cubicBezTo>
                    <a:pt x="0" y="6702"/>
                    <a:pt x="207" y="6902"/>
                    <a:pt x="457" y="6902"/>
                  </a:cubicBezTo>
                  <a:cubicBezTo>
                    <a:pt x="665" y="6902"/>
                    <a:pt x="665" y="6902"/>
                    <a:pt x="665" y="6902"/>
                  </a:cubicBezTo>
                  <a:cubicBezTo>
                    <a:pt x="736" y="6902"/>
                    <a:pt x="800" y="6895"/>
                    <a:pt x="872" y="6874"/>
                  </a:cubicBezTo>
                  <a:cubicBezTo>
                    <a:pt x="929" y="6852"/>
                    <a:pt x="986" y="6816"/>
                    <a:pt x="1036" y="6773"/>
                  </a:cubicBezTo>
                  <a:cubicBezTo>
                    <a:pt x="6053" y="2987"/>
                    <a:pt x="6053" y="2987"/>
                    <a:pt x="6053" y="2987"/>
                  </a:cubicBezTo>
                  <a:cubicBezTo>
                    <a:pt x="6053" y="6452"/>
                    <a:pt x="6053" y="6452"/>
                    <a:pt x="6053" y="6452"/>
                  </a:cubicBezTo>
                  <a:cubicBezTo>
                    <a:pt x="6053" y="6702"/>
                    <a:pt x="6253" y="6902"/>
                    <a:pt x="6503" y="6902"/>
                  </a:cubicBezTo>
                  <a:cubicBezTo>
                    <a:pt x="6711" y="6902"/>
                    <a:pt x="6711" y="6902"/>
                    <a:pt x="6711" y="6902"/>
                  </a:cubicBezTo>
                  <a:cubicBezTo>
                    <a:pt x="6961" y="6902"/>
                    <a:pt x="7168" y="6702"/>
                    <a:pt x="7168" y="6452"/>
                  </a:cubicBezTo>
                  <a:cubicBezTo>
                    <a:pt x="7168" y="1823"/>
                    <a:pt x="7168" y="1823"/>
                    <a:pt x="7168" y="1823"/>
                  </a:cubicBezTo>
                  <a:cubicBezTo>
                    <a:pt x="7168" y="1572"/>
                    <a:pt x="6961" y="1365"/>
                    <a:pt x="6711" y="13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2" name="Freeform 3"/>
            <p:cNvSpPr>
              <a:spLocks noChangeArrowheads="1"/>
            </p:cNvSpPr>
            <p:nvPr/>
          </p:nvSpPr>
          <p:spPr bwMode="auto">
            <a:xfrm>
              <a:off x="3148013" y="3055938"/>
              <a:ext cx="617537" cy="817562"/>
            </a:xfrm>
            <a:custGeom>
              <a:avLst/>
              <a:gdLst>
                <a:gd name="T0" fmla="*/ 1643 w 1716"/>
                <a:gd name="T1" fmla="*/ 350 h 2272"/>
                <a:gd name="T2" fmla="*/ 1643 w 1716"/>
                <a:gd name="T3" fmla="*/ 350 h 2272"/>
                <a:gd name="T4" fmla="*/ 1457 w 1716"/>
                <a:gd name="T5" fmla="*/ 143 h 2272"/>
                <a:gd name="T6" fmla="*/ 1179 w 1716"/>
                <a:gd name="T7" fmla="*/ 28 h 2272"/>
                <a:gd name="T8" fmla="*/ 850 w 1716"/>
                <a:gd name="T9" fmla="*/ 0 h 2272"/>
                <a:gd name="T10" fmla="*/ 0 w 1716"/>
                <a:gd name="T11" fmla="*/ 0 h 2272"/>
                <a:gd name="T12" fmla="*/ 0 w 1716"/>
                <a:gd name="T13" fmla="*/ 2271 h 2272"/>
                <a:gd name="T14" fmla="*/ 507 w 1716"/>
                <a:gd name="T15" fmla="*/ 2271 h 2272"/>
                <a:gd name="T16" fmla="*/ 507 w 1716"/>
                <a:gd name="T17" fmla="*/ 1386 h 2272"/>
                <a:gd name="T18" fmla="*/ 872 w 1716"/>
                <a:gd name="T19" fmla="*/ 1386 h 2272"/>
                <a:gd name="T20" fmla="*/ 1207 w 1716"/>
                <a:gd name="T21" fmla="*/ 1350 h 2272"/>
                <a:gd name="T22" fmla="*/ 1472 w 1716"/>
                <a:gd name="T23" fmla="*/ 1236 h 2272"/>
                <a:gd name="T24" fmla="*/ 1651 w 1716"/>
                <a:gd name="T25" fmla="*/ 1022 h 2272"/>
                <a:gd name="T26" fmla="*/ 1715 w 1716"/>
                <a:gd name="T27" fmla="*/ 686 h 2272"/>
                <a:gd name="T28" fmla="*/ 1643 w 1716"/>
                <a:gd name="T29" fmla="*/ 350 h 2272"/>
                <a:gd name="T30" fmla="*/ 1165 w 1716"/>
                <a:gd name="T31" fmla="*/ 822 h 2272"/>
                <a:gd name="T32" fmla="*/ 1165 w 1716"/>
                <a:gd name="T33" fmla="*/ 822 h 2272"/>
                <a:gd name="T34" fmla="*/ 1079 w 1716"/>
                <a:gd name="T35" fmla="*/ 907 h 2272"/>
                <a:gd name="T36" fmla="*/ 972 w 1716"/>
                <a:gd name="T37" fmla="*/ 950 h 2272"/>
                <a:gd name="T38" fmla="*/ 836 w 1716"/>
                <a:gd name="T39" fmla="*/ 964 h 2272"/>
                <a:gd name="T40" fmla="*/ 507 w 1716"/>
                <a:gd name="T41" fmla="*/ 964 h 2272"/>
                <a:gd name="T42" fmla="*/ 507 w 1716"/>
                <a:gd name="T43" fmla="*/ 421 h 2272"/>
                <a:gd name="T44" fmla="*/ 764 w 1716"/>
                <a:gd name="T45" fmla="*/ 421 h 2272"/>
                <a:gd name="T46" fmla="*/ 907 w 1716"/>
                <a:gd name="T47" fmla="*/ 428 h 2272"/>
                <a:gd name="T48" fmla="*/ 1050 w 1716"/>
                <a:gd name="T49" fmla="*/ 464 h 2272"/>
                <a:gd name="T50" fmla="*/ 1150 w 1716"/>
                <a:gd name="T51" fmla="*/ 550 h 2272"/>
                <a:gd name="T52" fmla="*/ 1193 w 1716"/>
                <a:gd name="T53" fmla="*/ 686 h 2272"/>
                <a:gd name="T54" fmla="*/ 1165 w 1716"/>
                <a:gd name="T55" fmla="*/ 82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6" h="2272">
                  <a:moveTo>
                    <a:pt x="1643" y="350"/>
                  </a:moveTo>
                  <a:lnTo>
                    <a:pt x="1643" y="350"/>
                  </a:lnTo>
                  <a:cubicBezTo>
                    <a:pt x="1600" y="264"/>
                    <a:pt x="1536" y="193"/>
                    <a:pt x="1457" y="143"/>
                  </a:cubicBezTo>
                  <a:cubicBezTo>
                    <a:pt x="1379" y="85"/>
                    <a:pt x="1286" y="50"/>
                    <a:pt x="1179" y="28"/>
                  </a:cubicBezTo>
                  <a:cubicBezTo>
                    <a:pt x="1079" y="7"/>
                    <a:pt x="964" y="0"/>
                    <a:pt x="8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71"/>
                    <a:pt x="0" y="2271"/>
                    <a:pt x="0" y="2271"/>
                  </a:cubicBezTo>
                  <a:cubicBezTo>
                    <a:pt x="507" y="2271"/>
                    <a:pt x="507" y="2271"/>
                    <a:pt x="507" y="2271"/>
                  </a:cubicBezTo>
                  <a:cubicBezTo>
                    <a:pt x="507" y="1386"/>
                    <a:pt x="507" y="1386"/>
                    <a:pt x="507" y="1386"/>
                  </a:cubicBezTo>
                  <a:cubicBezTo>
                    <a:pt x="872" y="1386"/>
                    <a:pt x="872" y="1386"/>
                    <a:pt x="872" y="1386"/>
                  </a:cubicBezTo>
                  <a:cubicBezTo>
                    <a:pt x="993" y="1386"/>
                    <a:pt x="1100" y="1372"/>
                    <a:pt x="1207" y="1350"/>
                  </a:cubicBezTo>
                  <a:cubicBezTo>
                    <a:pt x="1307" y="1329"/>
                    <a:pt x="1400" y="1293"/>
                    <a:pt x="1472" y="1236"/>
                  </a:cubicBezTo>
                  <a:cubicBezTo>
                    <a:pt x="1550" y="1186"/>
                    <a:pt x="1608" y="1114"/>
                    <a:pt x="1651" y="1022"/>
                  </a:cubicBezTo>
                  <a:cubicBezTo>
                    <a:pt x="1693" y="936"/>
                    <a:pt x="1715" y="822"/>
                    <a:pt x="1715" y="686"/>
                  </a:cubicBezTo>
                  <a:cubicBezTo>
                    <a:pt x="1715" y="550"/>
                    <a:pt x="1693" y="443"/>
                    <a:pt x="1643" y="350"/>
                  </a:cubicBezTo>
                  <a:close/>
                  <a:moveTo>
                    <a:pt x="1165" y="822"/>
                  </a:moveTo>
                  <a:lnTo>
                    <a:pt x="1165" y="822"/>
                  </a:lnTo>
                  <a:cubicBezTo>
                    <a:pt x="1143" y="857"/>
                    <a:pt x="1114" y="886"/>
                    <a:pt x="1079" y="907"/>
                  </a:cubicBezTo>
                  <a:cubicBezTo>
                    <a:pt x="1050" y="929"/>
                    <a:pt x="1007" y="943"/>
                    <a:pt x="972" y="950"/>
                  </a:cubicBezTo>
                  <a:cubicBezTo>
                    <a:pt x="929" y="957"/>
                    <a:pt x="886" y="964"/>
                    <a:pt x="836" y="964"/>
                  </a:cubicBezTo>
                  <a:cubicBezTo>
                    <a:pt x="507" y="964"/>
                    <a:pt x="507" y="964"/>
                    <a:pt x="507" y="964"/>
                  </a:cubicBezTo>
                  <a:cubicBezTo>
                    <a:pt x="507" y="421"/>
                    <a:pt x="507" y="421"/>
                    <a:pt x="507" y="421"/>
                  </a:cubicBezTo>
                  <a:cubicBezTo>
                    <a:pt x="764" y="421"/>
                    <a:pt x="764" y="421"/>
                    <a:pt x="764" y="421"/>
                  </a:cubicBezTo>
                  <a:cubicBezTo>
                    <a:pt x="807" y="421"/>
                    <a:pt x="857" y="421"/>
                    <a:pt x="907" y="428"/>
                  </a:cubicBezTo>
                  <a:cubicBezTo>
                    <a:pt x="957" y="436"/>
                    <a:pt x="1007" y="450"/>
                    <a:pt x="1050" y="464"/>
                  </a:cubicBezTo>
                  <a:cubicBezTo>
                    <a:pt x="1093" y="486"/>
                    <a:pt x="1122" y="514"/>
                    <a:pt x="1150" y="550"/>
                  </a:cubicBezTo>
                  <a:cubicBezTo>
                    <a:pt x="1179" y="586"/>
                    <a:pt x="1193" y="629"/>
                    <a:pt x="1193" y="686"/>
                  </a:cubicBezTo>
                  <a:cubicBezTo>
                    <a:pt x="1193" y="743"/>
                    <a:pt x="1179" y="786"/>
                    <a:pt x="1165" y="8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3" name="Freeform 4"/>
            <p:cNvSpPr>
              <a:spLocks noChangeArrowheads="1"/>
            </p:cNvSpPr>
            <p:nvPr/>
          </p:nvSpPr>
          <p:spPr bwMode="auto">
            <a:xfrm>
              <a:off x="3800475" y="3035300"/>
              <a:ext cx="885825" cy="858838"/>
            </a:xfrm>
            <a:custGeom>
              <a:avLst/>
              <a:gdLst>
                <a:gd name="T0" fmla="*/ 2365 w 2459"/>
                <a:gd name="T1" fmla="*/ 700 h 2386"/>
                <a:gd name="T2" fmla="*/ 2365 w 2459"/>
                <a:gd name="T3" fmla="*/ 700 h 2386"/>
                <a:gd name="T4" fmla="*/ 2108 w 2459"/>
                <a:gd name="T5" fmla="*/ 321 h 2386"/>
                <a:gd name="T6" fmla="*/ 1722 w 2459"/>
                <a:gd name="T7" fmla="*/ 78 h 2386"/>
                <a:gd name="T8" fmla="*/ 1229 w 2459"/>
                <a:gd name="T9" fmla="*/ 0 h 2386"/>
                <a:gd name="T10" fmla="*/ 736 w 2459"/>
                <a:gd name="T11" fmla="*/ 78 h 2386"/>
                <a:gd name="T12" fmla="*/ 343 w 2459"/>
                <a:gd name="T13" fmla="*/ 321 h 2386"/>
                <a:gd name="T14" fmla="*/ 93 w 2459"/>
                <a:gd name="T15" fmla="*/ 700 h 2386"/>
                <a:gd name="T16" fmla="*/ 0 w 2459"/>
                <a:gd name="T17" fmla="*/ 1193 h 2386"/>
                <a:gd name="T18" fmla="*/ 93 w 2459"/>
                <a:gd name="T19" fmla="*/ 1686 h 2386"/>
                <a:gd name="T20" fmla="*/ 343 w 2459"/>
                <a:gd name="T21" fmla="*/ 2065 h 2386"/>
                <a:gd name="T22" fmla="*/ 736 w 2459"/>
                <a:gd name="T23" fmla="*/ 2307 h 2386"/>
                <a:gd name="T24" fmla="*/ 1229 w 2459"/>
                <a:gd name="T25" fmla="*/ 2385 h 2386"/>
                <a:gd name="T26" fmla="*/ 1722 w 2459"/>
                <a:gd name="T27" fmla="*/ 2307 h 2386"/>
                <a:gd name="T28" fmla="*/ 2108 w 2459"/>
                <a:gd name="T29" fmla="*/ 2065 h 2386"/>
                <a:gd name="T30" fmla="*/ 2365 w 2459"/>
                <a:gd name="T31" fmla="*/ 1686 h 2386"/>
                <a:gd name="T32" fmla="*/ 2458 w 2459"/>
                <a:gd name="T33" fmla="*/ 1193 h 2386"/>
                <a:gd name="T34" fmla="*/ 2365 w 2459"/>
                <a:gd name="T35" fmla="*/ 700 h 2386"/>
                <a:gd name="T36" fmla="*/ 1887 w 2459"/>
                <a:gd name="T37" fmla="*/ 1486 h 2386"/>
                <a:gd name="T38" fmla="*/ 1887 w 2459"/>
                <a:gd name="T39" fmla="*/ 1486 h 2386"/>
                <a:gd name="T40" fmla="*/ 1744 w 2459"/>
                <a:gd name="T41" fmla="*/ 1722 h 2386"/>
                <a:gd name="T42" fmla="*/ 1515 w 2459"/>
                <a:gd name="T43" fmla="*/ 1872 h 2386"/>
                <a:gd name="T44" fmla="*/ 1229 w 2459"/>
                <a:gd name="T45" fmla="*/ 1929 h 2386"/>
                <a:gd name="T46" fmla="*/ 936 w 2459"/>
                <a:gd name="T47" fmla="*/ 1872 h 2386"/>
                <a:gd name="T48" fmla="*/ 715 w 2459"/>
                <a:gd name="T49" fmla="*/ 1722 h 2386"/>
                <a:gd name="T50" fmla="*/ 572 w 2459"/>
                <a:gd name="T51" fmla="*/ 1486 h 2386"/>
                <a:gd name="T52" fmla="*/ 522 w 2459"/>
                <a:gd name="T53" fmla="*/ 1193 h 2386"/>
                <a:gd name="T54" fmla="*/ 572 w 2459"/>
                <a:gd name="T55" fmla="*/ 900 h 2386"/>
                <a:gd name="T56" fmla="*/ 715 w 2459"/>
                <a:gd name="T57" fmla="*/ 664 h 2386"/>
                <a:gd name="T58" fmla="*/ 936 w 2459"/>
                <a:gd name="T59" fmla="*/ 514 h 2386"/>
                <a:gd name="T60" fmla="*/ 1229 w 2459"/>
                <a:gd name="T61" fmla="*/ 457 h 2386"/>
                <a:gd name="T62" fmla="*/ 1515 w 2459"/>
                <a:gd name="T63" fmla="*/ 514 h 2386"/>
                <a:gd name="T64" fmla="*/ 1744 w 2459"/>
                <a:gd name="T65" fmla="*/ 664 h 2386"/>
                <a:gd name="T66" fmla="*/ 1887 w 2459"/>
                <a:gd name="T67" fmla="*/ 900 h 2386"/>
                <a:gd name="T68" fmla="*/ 1936 w 2459"/>
                <a:gd name="T69" fmla="*/ 1193 h 2386"/>
                <a:gd name="T70" fmla="*/ 1887 w 2459"/>
                <a:gd name="T71" fmla="*/ 1486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9" h="2386">
                  <a:moveTo>
                    <a:pt x="2365" y="700"/>
                  </a:moveTo>
                  <a:lnTo>
                    <a:pt x="2365" y="700"/>
                  </a:lnTo>
                  <a:cubicBezTo>
                    <a:pt x="2301" y="550"/>
                    <a:pt x="2215" y="421"/>
                    <a:pt x="2108" y="321"/>
                  </a:cubicBezTo>
                  <a:cubicBezTo>
                    <a:pt x="2001" y="214"/>
                    <a:pt x="1872" y="135"/>
                    <a:pt x="1722" y="78"/>
                  </a:cubicBezTo>
                  <a:cubicBezTo>
                    <a:pt x="1572" y="21"/>
                    <a:pt x="1408" y="0"/>
                    <a:pt x="1229" y="0"/>
                  </a:cubicBezTo>
                  <a:cubicBezTo>
                    <a:pt x="1050" y="0"/>
                    <a:pt x="886" y="21"/>
                    <a:pt x="736" y="78"/>
                  </a:cubicBezTo>
                  <a:cubicBezTo>
                    <a:pt x="586" y="135"/>
                    <a:pt x="457" y="214"/>
                    <a:pt x="343" y="321"/>
                  </a:cubicBezTo>
                  <a:cubicBezTo>
                    <a:pt x="236" y="421"/>
                    <a:pt x="150" y="550"/>
                    <a:pt x="93" y="700"/>
                  </a:cubicBezTo>
                  <a:cubicBezTo>
                    <a:pt x="29" y="843"/>
                    <a:pt x="0" y="1007"/>
                    <a:pt x="0" y="1193"/>
                  </a:cubicBezTo>
                  <a:cubicBezTo>
                    <a:pt x="0" y="1372"/>
                    <a:pt x="29" y="1543"/>
                    <a:pt x="93" y="1686"/>
                  </a:cubicBezTo>
                  <a:cubicBezTo>
                    <a:pt x="150" y="1836"/>
                    <a:pt x="236" y="1965"/>
                    <a:pt x="343" y="2065"/>
                  </a:cubicBezTo>
                  <a:cubicBezTo>
                    <a:pt x="457" y="2171"/>
                    <a:pt x="586" y="2250"/>
                    <a:pt x="736" y="2307"/>
                  </a:cubicBezTo>
                  <a:cubicBezTo>
                    <a:pt x="886" y="2364"/>
                    <a:pt x="1050" y="2385"/>
                    <a:pt x="1229" y="2385"/>
                  </a:cubicBezTo>
                  <a:cubicBezTo>
                    <a:pt x="1408" y="2385"/>
                    <a:pt x="1572" y="2364"/>
                    <a:pt x="1722" y="2307"/>
                  </a:cubicBezTo>
                  <a:cubicBezTo>
                    <a:pt x="1872" y="2250"/>
                    <a:pt x="2001" y="2171"/>
                    <a:pt x="2108" y="2065"/>
                  </a:cubicBezTo>
                  <a:cubicBezTo>
                    <a:pt x="2215" y="1965"/>
                    <a:pt x="2301" y="1836"/>
                    <a:pt x="2365" y="1686"/>
                  </a:cubicBezTo>
                  <a:cubicBezTo>
                    <a:pt x="2422" y="1543"/>
                    <a:pt x="2458" y="1372"/>
                    <a:pt x="2458" y="1193"/>
                  </a:cubicBezTo>
                  <a:cubicBezTo>
                    <a:pt x="2458" y="1007"/>
                    <a:pt x="2422" y="843"/>
                    <a:pt x="2365" y="700"/>
                  </a:cubicBezTo>
                  <a:close/>
                  <a:moveTo>
                    <a:pt x="1887" y="1486"/>
                  </a:moveTo>
                  <a:lnTo>
                    <a:pt x="1887" y="1486"/>
                  </a:lnTo>
                  <a:cubicBezTo>
                    <a:pt x="1851" y="1579"/>
                    <a:pt x="1801" y="1650"/>
                    <a:pt x="1744" y="1722"/>
                  </a:cubicBezTo>
                  <a:cubicBezTo>
                    <a:pt x="1679" y="1786"/>
                    <a:pt x="1608" y="1836"/>
                    <a:pt x="1515" y="1872"/>
                  </a:cubicBezTo>
                  <a:cubicBezTo>
                    <a:pt x="1429" y="1908"/>
                    <a:pt x="1336" y="1929"/>
                    <a:pt x="1229" y="1929"/>
                  </a:cubicBezTo>
                  <a:cubicBezTo>
                    <a:pt x="1122" y="1929"/>
                    <a:pt x="1022" y="1908"/>
                    <a:pt x="936" y="1872"/>
                  </a:cubicBezTo>
                  <a:cubicBezTo>
                    <a:pt x="850" y="1836"/>
                    <a:pt x="772" y="1786"/>
                    <a:pt x="715" y="1722"/>
                  </a:cubicBezTo>
                  <a:cubicBezTo>
                    <a:pt x="650" y="1650"/>
                    <a:pt x="600" y="1579"/>
                    <a:pt x="572" y="1486"/>
                  </a:cubicBezTo>
                  <a:cubicBezTo>
                    <a:pt x="536" y="1400"/>
                    <a:pt x="522" y="1300"/>
                    <a:pt x="522" y="1193"/>
                  </a:cubicBezTo>
                  <a:cubicBezTo>
                    <a:pt x="522" y="1086"/>
                    <a:pt x="536" y="993"/>
                    <a:pt x="572" y="900"/>
                  </a:cubicBezTo>
                  <a:cubicBezTo>
                    <a:pt x="600" y="807"/>
                    <a:pt x="650" y="736"/>
                    <a:pt x="715" y="664"/>
                  </a:cubicBezTo>
                  <a:cubicBezTo>
                    <a:pt x="772" y="600"/>
                    <a:pt x="850" y="550"/>
                    <a:pt x="936" y="514"/>
                  </a:cubicBezTo>
                  <a:cubicBezTo>
                    <a:pt x="1022" y="478"/>
                    <a:pt x="1122" y="457"/>
                    <a:pt x="1229" y="457"/>
                  </a:cubicBezTo>
                  <a:cubicBezTo>
                    <a:pt x="1336" y="457"/>
                    <a:pt x="1429" y="478"/>
                    <a:pt x="1515" y="514"/>
                  </a:cubicBezTo>
                  <a:cubicBezTo>
                    <a:pt x="1608" y="550"/>
                    <a:pt x="1679" y="600"/>
                    <a:pt x="1744" y="664"/>
                  </a:cubicBezTo>
                  <a:cubicBezTo>
                    <a:pt x="1801" y="736"/>
                    <a:pt x="1851" y="807"/>
                    <a:pt x="1887" y="900"/>
                  </a:cubicBezTo>
                  <a:cubicBezTo>
                    <a:pt x="1915" y="993"/>
                    <a:pt x="1936" y="1086"/>
                    <a:pt x="1936" y="1193"/>
                  </a:cubicBezTo>
                  <a:cubicBezTo>
                    <a:pt x="1936" y="1300"/>
                    <a:pt x="1915" y="1400"/>
                    <a:pt x="1887" y="148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4" name="Freeform 5"/>
            <p:cNvSpPr>
              <a:spLocks noChangeArrowheads="1"/>
            </p:cNvSpPr>
            <p:nvPr/>
          </p:nvSpPr>
          <p:spPr bwMode="auto">
            <a:xfrm>
              <a:off x="4773613" y="3055938"/>
              <a:ext cx="692150" cy="838200"/>
            </a:xfrm>
            <a:custGeom>
              <a:avLst/>
              <a:gdLst>
                <a:gd name="T0" fmla="*/ 1922 w 1923"/>
                <a:gd name="T1" fmla="*/ 1393 h 2329"/>
                <a:gd name="T2" fmla="*/ 1922 w 1923"/>
                <a:gd name="T3" fmla="*/ 1393 h 2329"/>
                <a:gd name="T4" fmla="*/ 1857 w 1923"/>
                <a:gd name="T5" fmla="*/ 1772 h 2329"/>
                <a:gd name="T6" fmla="*/ 1679 w 1923"/>
                <a:gd name="T7" fmla="*/ 2064 h 2329"/>
                <a:gd name="T8" fmla="*/ 1378 w 1923"/>
                <a:gd name="T9" fmla="*/ 2257 h 2329"/>
                <a:gd name="T10" fmla="*/ 964 w 1923"/>
                <a:gd name="T11" fmla="*/ 2328 h 2329"/>
                <a:gd name="T12" fmla="*/ 543 w 1923"/>
                <a:gd name="T13" fmla="*/ 2257 h 2329"/>
                <a:gd name="T14" fmla="*/ 243 w 1923"/>
                <a:gd name="T15" fmla="*/ 2064 h 2329"/>
                <a:gd name="T16" fmla="*/ 64 w 1923"/>
                <a:gd name="T17" fmla="*/ 1772 h 2329"/>
                <a:gd name="T18" fmla="*/ 0 w 1923"/>
                <a:gd name="T19" fmla="*/ 1393 h 2329"/>
                <a:gd name="T20" fmla="*/ 0 w 1923"/>
                <a:gd name="T21" fmla="*/ 0 h 2329"/>
                <a:gd name="T22" fmla="*/ 501 w 1923"/>
                <a:gd name="T23" fmla="*/ 0 h 2329"/>
                <a:gd name="T24" fmla="*/ 501 w 1923"/>
                <a:gd name="T25" fmla="*/ 1379 h 2329"/>
                <a:gd name="T26" fmla="*/ 536 w 1923"/>
                <a:gd name="T27" fmla="*/ 1572 h 2329"/>
                <a:gd name="T28" fmla="*/ 629 w 1923"/>
                <a:gd name="T29" fmla="*/ 1729 h 2329"/>
                <a:gd name="T30" fmla="*/ 779 w 1923"/>
                <a:gd name="T31" fmla="*/ 1829 h 2329"/>
                <a:gd name="T32" fmla="*/ 964 w 1923"/>
                <a:gd name="T33" fmla="*/ 1872 h 2329"/>
                <a:gd name="T34" fmla="*/ 1143 w 1923"/>
                <a:gd name="T35" fmla="*/ 1829 h 2329"/>
                <a:gd name="T36" fmla="*/ 1293 w 1923"/>
                <a:gd name="T37" fmla="*/ 1729 h 2329"/>
                <a:gd name="T38" fmla="*/ 1386 w 1923"/>
                <a:gd name="T39" fmla="*/ 1572 h 2329"/>
                <a:gd name="T40" fmla="*/ 1421 w 1923"/>
                <a:gd name="T41" fmla="*/ 1379 h 2329"/>
                <a:gd name="T42" fmla="*/ 1421 w 1923"/>
                <a:gd name="T43" fmla="*/ 0 h 2329"/>
                <a:gd name="T44" fmla="*/ 1922 w 1923"/>
                <a:gd name="T45" fmla="*/ 0 h 2329"/>
                <a:gd name="T46" fmla="*/ 1922 w 1923"/>
                <a:gd name="T47" fmla="*/ 1393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3" h="2329">
                  <a:moveTo>
                    <a:pt x="1922" y="1393"/>
                  </a:moveTo>
                  <a:lnTo>
                    <a:pt x="1922" y="1393"/>
                  </a:lnTo>
                  <a:cubicBezTo>
                    <a:pt x="1922" y="1529"/>
                    <a:pt x="1900" y="1658"/>
                    <a:pt x="1857" y="1772"/>
                  </a:cubicBezTo>
                  <a:cubicBezTo>
                    <a:pt x="1822" y="1886"/>
                    <a:pt x="1757" y="1979"/>
                    <a:pt x="1679" y="2064"/>
                  </a:cubicBezTo>
                  <a:cubicBezTo>
                    <a:pt x="1600" y="2150"/>
                    <a:pt x="1500" y="2214"/>
                    <a:pt x="1378" y="2257"/>
                  </a:cubicBezTo>
                  <a:cubicBezTo>
                    <a:pt x="1257" y="2307"/>
                    <a:pt x="1121" y="2328"/>
                    <a:pt x="964" y="2328"/>
                  </a:cubicBezTo>
                  <a:cubicBezTo>
                    <a:pt x="808" y="2328"/>
                    <a:pt x="665" y="2307"/>
                    <a:pt x="543" y="2257"/>
                  </a:cubicBezTo>
                  <a:cubicBezTo>
                    <a:pt x="422" y="2214"/>
                    <a:pt x="322" y="2150"/>
                    <a:pt x="243" y="2064"/>
                  </a:cubicBezTo>
                  <a:cubicBezTo>
                    <a:pt x="165" y="1979"/>
                    <a:pt x="100" y="1886"/>
                    <a:pt x="64" y="1772"/>
                  </a:cubicBezTo>
                  <a:cubicBezTo>
                    <a:pt x="22" y="1658"/>
                    <a:pt x="0" y="1529"/>
                    <a:pt x="0" y="13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1379"/>
                    <a:pt x="501" y="1379"/>
                    <a:pt x="501" y="1379"/>
                  </a:cubicBezTo>
                  <a:cubicBezTo>
                    <a:pt x="501" y="1450"/>
                    <a:pt x="515" y="1515"/>
                    <a:pt x="536" y="1572"/>
                  </a:cubicBezTo>
                  <a:cubicBezTo>
                    <a:pt x="558" y="1636"/>
                    <a:pt x="593" y="1686"/>
                    <a:pt x="629" y="1729"/>
                  </a:cubicBezTo>
                  <a:cubicBezTo>
                    <a:pt x="672" y="1772"/>
                    <a:pt x="722" y="1808"/>
                    <a:pt x="779" y="1829"/>
                  </a:cubicBezTo>
                  <a:cubicBezTo>
                    <a:pt x="835" y="1858"/>
                    <a:pt x="900" y="1872"/>
                    <a:pt x="964" y="1872"/>
                  </a:cubicBezTo>
                  <a:cubicBezTo>
                    <a:pt x="1028" y="1872"/>
                    <a:pt x="1093" y="1858"/>
                    <a:pt x="1143" y="1829"/>
                  </a:cubicBezTo>
                  <a:cubicBezTo>
                    <a:pt x="1200" y="1808"/>
                    <a:pt x="1250" y="1772"/>
                    <a:pt x="1293" y="1729"/>
                  </a:cubicBezTo>
                  <a:cubicBezTo>
                    <a:pt x="1329" y="1686"/>
                    <a:pt x="1364" y="1636"/>
                    <a:pt x="1386" y="1572"/>
                  </a:cubicBezTo>
                  <a:cubicBezTo>
                    <a:pt x="1407" y="1515"/>
                    <a:pt x="1421" y="1450"/>
                    <a:pt x="1421" y="1379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922" y="0"/>
                    <a:pt x="1922" y="0"/>
                    <a:pt x="1922" y="0"/>
                  </a:cubicBezTo>
                  <a:lnTo>
                    <a:pt x="1922" y="139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5" name="Freeform 6"/>
            <p:cNvSpPr>
              <a:spLocks noChangeArrowheads="1"/>
            </p:cNvSpPr>
            <p:nvPr/>
          </p:nvSpPr>
          <p:spPr bwMode="auto">
            <a:xfrm>
              <a:off x="5595938" y="3055938"/>
              <a:ext cx="658812" cy="817562"/>
            </a:xfrm>
            <a:custGeom>
              <a:avLst/>
              <a:gdLst>
                <a:gd name="T0" fmla="*/ 1251 w 1831"/>
                <a:gd name="T1" fmla="*/ 1315 h 2272"/>
                <a:gd name="T2" fmla="*/ 1251 w 1831"/>
                <a:gd name="T3" fmla="*/ 1315 h 2272"/>
                <a:gd name="T4" fmla="*/ 1615 w 1831"/>
                <a:gd name="T5" fmla="*/ 1100 h 2272"/>
                <a:gd name="T6" fmla="*/ 1744 w 1831"/>
                <a:gd name="T7" fmla="*/ 686 h 2272"/>
                <a:gd name="T8" fmla="*/ 1672 w 1831"/>
                <a:gd name="T9" fmla="*/ 357 h 2272"/>
                <a:gd name="T10" fmla="*/ 1487 w 1831"/>
                <a:gd name="T11" fmla="*/ 143 h 2272"/>
                <a:gd name="T12" fmla="*/ 1215 w 1831"/>
                <a:gd name="T13" fmla="*/ 28 h 2272"/>
                <a:gd name="T14" fmla="*/ 886 w 1831"/>
                <a:gd name="T15" fmla="*/ 0 h 2272"/>
                <a:gd name="T16" fmla="*/ 0 w 1831"/>
                <a:gd name="T17" fmla="*/ 0 h 2272"/>
                <a:gd name="T18" fmla="*/ 0 w 1831"/>
                <a:gd name="T19" fmla="*/ 2271 h 2272"/>
                <a:gd name="T20" fmla="*/ 500 w 1831"/>
                <a:gd name="T21" fmla="*/ 2271 h 2272"/>
                <a:gd name="T22" fmla="*/ 500 w 1831"/>
                <a:gd name="T23" fmla="*/ 1365 h 2272"/>
                <a:gd name="T24" fmla="*/ 750 w 1831"/>
                <a:gd name="T25" fmla="*/ 1365 h 2272"/>
                <a:gd name="T26" fmla="*/ 1229 w 1831"/>
                <a:gd name="T27" fmla="*/ 2271 h 2272"/>
                <a:gd name="T28" fmla="*/ 1830 w 1831"/>
                <a:gd name="T29" fmla="*/ 2271 h 2272"/>
                <a:gd name="T30" fmla="*/ 1251 w 1831"/>
                <a:gd name="T31" fmla="*/ 1315 h 2272"/>
                <a:gd name="T32" fmla="*/ 1179 w 1831"/>
                <a:gd name="T33" fmla="*/ 829 h 2272"/>
                <a:gd name="T34" fmla="*/ 1179 w 1831"/>
                <a:gd name="T35" fmla="*/ 829 h 2272"/>
                <a:gd name="T36" fmla="*/ 1079 w 1831"/>
                <a:gd name="T37" fmla="*/ 907 h 2272"/>
                <a:gd name="T38" fmla="*/ 943 w 1831"/>
                <a:gd name="T39" fmla="*/ 936 h 2272"/>
                <a:gd name="T40" fmla="*/ 800 w 1831"/>
                <a:gd name="T41" fmla="*/ 936 h 2272"/>
                <a:gd name="T42" fmla="*/ 500 w 1831"/>
                <a:gd name="T43" fmla="*/ 936 h 2272"/>
                <a:gd name="T44" fmla="*/ 500 w 1831"/>
                <a:gd name="T45" fmla="*/ 421 h 2272"/>
                <a:gd name="T46" fmla="*/ 829 w 1831"/>
                <a:gd name="T47" fmla="*/ 421 h 2272"/>
                <a:gd name="T48" fmla="*/ 972 w 1831"/>
                <a:gd name="T49" fmla="*/ 428 h 2272"/>
                <a:gd name="T50" fmla="*/ 1093 w 1831"/>
                <a:gd name="T51" fmla="*/ 471 h 2272"/>
                <a:gd name="T52" fmla="*/ 1186 w 1831"/>
                <a:gd name="T53" fmla="*/ 550 h 2272"/>
                <a:gd name="T54" fmla="*/ 1222 w 1831"/>
                <a:gd name="T55" fmla="*/ 686 h 2272"/>
                <a:gd name="T56" fmla="*/ 1179 w 1831"/>
                <a:gd name="T57" fmla="*/ 829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2272">
                  <a:moveTo>
                    <a:pt x="1251" y="1315"/>
                  </a:moveTo>
                  <a:lnTo>
                    <a:pt x="1251" y="1315"/>
                  </a:lnTo>
                  <a:cubicBezTo>
                    <a:pt x="1408" y="1286"/>
                    <a:pt x="1530" y="1214"/>
                    <a:pt x="1615" y="1100"/>
                  </a:cubicBezTo>
                  <a:cubicBezTo>
                    <a:pt x="1701" y="986"/>
                    <a:pt x="1744" y="850"/>
                    <a:pt x="1744" y="686"/>
                  </a:cubicBezTo>
                  <a:cubicBezTo>
                    <a:pt x="1744" y="557"/>
                    <a:pt x="1722" y="443"/>
                    <a:pt x="1672" y="357"/>
                  </a:cubicBezTo>
                  <a:cubicBezTo>
                    <a:pt x="1629" y="264"/>
                    <a:pt x="1565" y="193"/>
                    <a:pt x="1487" y="143"/>
                  </a:cubicBezTo>
                  <a:cubicBezTo>
                    <a:pt x="1408" y="93"/>
                    <a:pt x="1315" y="57"/>
                    <a:pt x="1215" y="28"/>
                  </a:cubicBezTo>
                  <a:cubicBezTo>
                    <a:pt x="1108" y="7"/>
                    <a:pt x="1001" y="0"/>
                    <a:pt x="8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71"/>
                    <a:pt x="0" y="2271"/>
                    <a:pt x="0" y="2271"/>
                  </a:cubicBezTo>
                  <a:cubicBezTo>
                    <a:pt x="500" y="2271"/>
                    <a:pt x="500" y="2271"/>
                    <a:pt x="500" y="2271"/>
                  </a:cubicBezTo>
                  <a:cubicBezTo>
                    <a:pt x="500" y="1365"/>
                    <a:pt x="500" y="1365"/>
                    <a:pt x="500" y="1365"/>
                  </a:cubicBezTo>
                  <a:cubicBezTo>
                    <a:pt x="750" y="1365"/>
                    <a:pt x="750" y="1365"/>
                    <a:pt x="750" y="1365"/>
                  </a:cubicBezTo>
                  <a:cubicBezTo>
                    <a:pt x="1229" y="2271"/>
                    <a:pt x="1229" y="2271"/>
                    <a:pt x="1229" y="2271"/>
                  </a:cubicBezTo>
                  <a:cubicBezTo>
                    <a:pt x="1830" y="2271"/>
                    <a:pt x="1830" y="2271"/>
                    <a:pt x="1830" y="2271"/>
                  </a:cubicBezTo>
                  <a:lnTo>
                    <a:pt x="1251" y="1315"/>
                  </a:lnTo>
                  <a:close/>
                  <a:moveTo>
                    <a:pt x="1179" y="829"/>
                  </a:moveTo>
                  <a:lnTo>
                    <a:pt x="1179" y="829"/>
                  </a:lnTo>
                  <a:cubicBezTo>
                    <a:pt x="1151" y="864"/>
                    <a:pt x="1122" y="893"/>
                    <a:pt x="1079" y="907"/>
                  </a:cubicBezTo>
                  <a:cubicBezTo>
                    <a:pt x="1036" y="921"/>
                    <a:pt x="993" y="929"/>
                    <a:pt x="943" y="936"/>
                  </a:cubicBezTo>
                  <a:cubicBezTo>
                    <a:pt x="893" y="936"/>
                    <a:pt x="843" y="936"/>
                    <a:pt x="800" y="936"/>
                  </a:cubicBezTo>
                  <a:cubicBezTo>
                    <a:pt x="500" y="936"/>
                    <a:pt x="500" y="936"/>
                    <a:pt x="500" y="936"/>
                  </a:cubicBezTo>
                  <a:cubicBezTo>
                    <a:pt x="500" y="421"/>
                    <a:pt x="500" y="421"/>
                    <a:pt x="500" y="421"/>
                  </a:cubicBezTo>
                  <a:cubicBezTo>
                    <a:pt x="829" y="421"/>
                    <a:pt x="829" y="421"/>
                    <a:pt x="829" y="421"/>
                  </a:cubicBezTo>
                  <a:cubicBezTo>
                    <a:pt x="879" y="421"/>
                    <a:pt x="922" y="421"/>
                    <a:pt x="972" y="428"/>
                  </a:cubicBezTo>
                  <a:cubicBezTo>
                    <a:pt x="1015" y="436"/>
                    <a:pt x="1058" y="450"/>
                    <a:pt x="1093" y="471"/>
                  </a:cubicBezTo>
                  <a:cubicBezTo>
                    <a:pt x="1129" y="486"/>
                    <a:pt x="1165" y="514"/>
                    <a:pt x="1186" y="550"/>
                  </a:cubicBezTo>
                  <a:cubicBezTo>
                    <a:pt x="1208" y="578"/>
                    <a:pt x="1222" y="629"/>
                    <a:pt x="1222" y="686"/>
                  </a:cubicBezTo>
                  <a:cubicBezTo>
                    <a:pt x="1222" y="750"/>
                    <a:pt x="1208" y="793"/>
                    <a:pt x="1179" y="82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6" name="Freeform 7"/>
            <p:cNvSpPr>
              <a:spLocks noChangeArrowheads="1"/>
            </p:cNvSpPr>
            <p:nvPr/>
          </p:nvSpPr>
          <p:spPr bwMode="auto">
            <a:xfrm>
              <a:off x="6623050" y="3055938"/>
              <a:ext cx="777875" cy="817562"/>
            </a:xfrm>
            <a:custGeom>
              <a:avLst/>
              <a:gdLst>
                <a:gd name="T0" fmla="*/ 0 w 2159"/>
                <a:gd name="T1" fmla="*/ 0 h 2272"/>
                <a:gd name="T2" fmla="*/ 679 w 2159"/>
                <a:gd name="T3" fmla="*/ 0 h 2272"/>
                <a:gd name="T4" fmla="*/ 1650 w 2159"/>
                <a:gd name="T5" fmla="*/ 1579 h 2272"/>
                <a:gd name="T6" fmla="*/ 1658 w 2159"/>
                <a:gd name="T7" fmla="*/ 1579 h 2272"/>
                <a:gd name="T8" fmla="*/ 1658 w 2159"/>
                <a:gd name="T9" fmla="*/ 0 h 2272"/>
                <a:gd name="T10" fmla="*/ 2158 w 2159"/>
                <a:gd name="T11" fmla="*/ 0 h 2272"/>
                <a:gd name="T12" fmla="*/ 2158 w 2159"/>
                <a:gd name="T13" fmla="*/ 2271 h 2272"/>
                <a:gd name="T14" fmla="*/ 1500 w 2159"/>
                <a:gd name="T15" fmla="*/ 2271 h 2272"/>
                <a:gd name="T16" fmla="*/ 507 w 2159"/>
                <a:gd name="T17" fmla="*/ 650 h 2272"/>
                <a:gd name="T18" fmla="*/ 500 w 2159"/>
                <a:gd name="T19" fmla="*/ 650 h 2272"/>
                <a:gd name="T20" fmla="*/ 500 w 2159"/>
                <a:gd name="T21" fmla="*/ 2271 h 2272"/>
                <a:gd name="T22" fmla="*/ 0 w 2159"/>
                <a:gd name="T23" fmla="*/ 2271 h 2272"/>
                <a:gd name="T24" fmla="*/ 0 w 2159"/>
                <a:gd name="T25" fmla="*/ 0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9" h="2272">
                  <a:moveTo>
                    <a:pt x="0" y="0"/>
                  </a:moveTo>
                  <a:lnTo>
                    <a:pt x="679" y="0"/>
                  </a:lnTo>
                  <a:lnTo>
                    <a:pt x="1650" y="1579"/>
                  </a:lnTo>
                  <a:lnTo>
                    <a:pt x="1658" y="1579"/>
                  </a:lnTo>
                  <a:lnTo>
                    <a:pt x="1658" y="0"/>
                  </a:lnTo>
                  <a:lnTo>
                    <a:pt x="2158" y="0"/>
                  </a:lnTo>
                  <a:lnTo>
                    <a:pt x="2158" y="2271"/>
                  </a:lnTo>
                  <a:lnTo>
                    <a:pt x="1500" y="2271"/>
                  </a:lnTo>
                  <a:lnTo>
                    <a:pt x="507" y="650"/>
                  </a:lnTo>
                  <a:lnTo>
                    <a:pt x="500" y="650"/>
                  </a:lnTo>
                  <a:lnTo>
                    <a:pt x="500" y="2271"/>
                  </a:lnTo>
                  <a:lnTo>
                    <a:pt x="0" y="227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7" name="Freeform 8"/>
            <p:cNvSpPr>
              <a:spLocks noChangeArrowheads="1"/>
            </p:cNvSpPr>
            <p:nvPr/>
          </p:nvSpPr>
          <p:spPr bwMode="auto">
            <a:xfrm>
              <a:off x="7489825" y="3035300"/>
              <a:ext cx="885825" cy="858838"/>
            </a:xfrm>
            <a:custGeom>
              <a:avLst/>
              <a:gdLst>
                <a:gd name="T0" fmla="*/ 2365 w 2459"/>
                <a:gd name="T1" fmla="*/ 700 h 2386"/>
                <a:gd name="T2" fmla="*/ 2365 w 2459"/>
                <a:gd name="T3" fmla="*/ 700 h 2386"/>
                <a:gd name="T4" fmla="*/ 2108 w 2459"/>
                <a:gd name="T5" fmla="*/ 321 h 2386"/>
                <a:gd name="T6" fmla="*/ 1715 w 2459"/>
                <a:gd name="T7" fmla="*/ 78 h 2386"/>
                <a:gd name="T8" fmla="*/ 1229 w 2459"/>
                <a:gd name="T9" fmla="*/ 0 h 2386"/>
                <a:gd name="T10" fmla="*/ 736 w 2459"/>
                <a:gd name="T11" fmla="*/ 78 h 2386"/>
                <a:gd name="T12" fmla="*/ 343 w 2459"/>
                <a:gd name="T13" fmla="*/ 321 h 2386"/>
                <a:gd name="T14" fmla="*/ 93 w 2459"/>
                <a:gd name="T15" fmla="*/ 700 h 2386"/>
                <a:gd name="T16" fmla="*/ 0 w 2459"/>
                <a:gd name="T17" fmla="*/ 1193 h 2386"/>
                <a:gd name="T18" fmla="*/ 93 w 2459"/>
                <a:gd name="T19" fmla="*/ 1686 h 2386"/>
                <a:gd name="T20" fmla="*/ 343 w 2459"/>
                <a:gd name="T21" fmla="*/ 2065 h 2386"/>
                <a:gd name="T22" fmla="*/ 736 w 2459"/>
                <a:gd name="T23" fmla="*/ 2307 h 2386"/>
                <a:gd name="T24" fmla="*/ 1229 w 2459"/>
                <a:gd name="T25" fmla="*/ 2385 h 2386"/>
                <a:gd name="T26" fmla="*/ 1715 w 2459"/>
                <a:gd name="T27" fmla="*/ 2307 h 2386"/>
                <a:gd name="T28" fmla="*/ 2108 w 2459"/>
                <a:gd name="T29" fmla="*/ 2065 h 2386"/>
                <a:gd name="T30" fmla="*/ 2365 w 2459"/>
                <a:gd name="T31" fmla="*/ 1686 h 2386"/>
                <a:gd name="T32" fmla="*/ 2458 w 2459"/>
                <a:gd name="T33" fmla="*/ 1193 h 2386"/>
                <a:gd name="T34" fmla="*/ 2365 w 2459"/>
                <a:gd name="T35" fmla="*/ 700 h 2386"/>
                <a:gd name="T36" fmla="*/ 1887 w 2459"/>
                <a:gd name="T37" fmla="*/ 1486 h 2386"/>
                <a:gd name="T38" fmla="*/ 1887 w 2459"/>
                <a:gd name="T39" fmla="*/ 1486 h 2386"/>
                <a:gd name="T40" fmla="*/ 1744 w 2459"/>
                <a:gd name="T41" fmla="*/ 1722 h 2386"/>
                <a:gd name="T42" fmla="*/ 1515 w 2459"/>
                <a:gd name="T43" fmla="*/ 1872 h 2386"/>
                <a:gd name="T44" fmla="*/ 1229 w 2459"/>
                <a:gd name="T45" fmla="*/ 1929 h 2386"/>
                <a:gd name="T46" fmla="*/ 936 w 2459"/>
                <a:gd name="T47" fmla="*/ 1872 h 2386"/>
                <a:gd name="T48" fmla="*/ 715 w 2459"/>
                <a:gd name="T49" fmla="*/ 1722 h 2386"/>
                <a:gd name="T50" fmla="*/ 572 w 2459"/>
                <a:gd name="T51" fmla="*/ 1486 h 2386"/>
                <a:gd name="T52" fmla="*/ 521 w 2459"/>
                <a:gd name="T53" fmla="*/ 1193 h 2386"/>
                <a:gd name="T54" fmla="*/ 572 w 2459"/>
                <a:gd name="T55" fmla="*/ 900 h 2386"/>
                <a:gd name="T56" fmla="*/ 715 w 2459"/>
                <a:gd name="T57" fmla="*/ 664 h 2386"/>
                <a:gd name="T58" fmla="*/ 936 w 2459"/>
                <a:gd name="T59" fmla="*/ 514 h 2386"/>
                <a:gd name="T60" fmla="*/ 1229 w 2459"/>
                <a:gd name="T61" fmla="*/ 457 h 2386"/>
                <a:gd name="T62" fmla="*/ 1515 w 2459"/>
                <a:gd name="T63" fmla="*/ 514 h 2386"/>
                <a:gd name="T64" fmla="*/ 1744 w 2459"/>
                <a:gd name="T65" fmla="*/ 664 h 2386"/>
                <a:gd name="T66" fmla="*/ 1887 w 2459"/>
                <a:gd name="T67" fmla="*/ 900 h 2386"/>
                <a:gd name="T68" fmla="*/ 1937 w 2459"/>
                <a:gd name="T69" fmla="*/ 1193 h 2386"/>
                <a:gd name="T70" fmla="*/ 1887 w 2459"/>
                <a:gd name="T71" fmla="*/ 1486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9" h="2386">
                  <a:moveTo>
                    <a:pt x="2365" y="700"/>
                  </a:moveTo>
                  <a:lnTo>
                    <a:pt x="2365" y="700"/>
                  </a:lnTo>
                  <a:cubicBezTo>
                    <a:pt x="2301" y="550"/>
                    <a:pt x="2215" y="421"/>
                    <a:pt x="2108" y="321"/>
                  </a:cubicBezTo>
                  <a:cubicBezTo>
                    <a:pt x="2001" y="214"/>
                    <a:pt x="1865" y="135"/>
                    <a:pt x="1715" y="78"/>
                  </a:cubicBezTo>
                  <a:cubicBezTo>
                    <a:pt x="1565" y="21"/>
                    <a:pt x="1408" y="0"/>
                    <a:pt x="1229" y="0"/>
                  </a:cubicBezTo>
                  <a:cubicBezTo>
                    <a:pt x="1050" y="0"/>
                    <a:pt x="886" y="21"/>
                    <a:pt x="736" y="78"/>
                  </a:cubicBezTo>
                  <a:cubicBezTo>
                    <a:pt x="586" y="135"/>
                    <a:pt x="457" y="214"/>
                    <a:pt x="343" y="321"/>
                  </a:cubicBezTo>
                  <a:cubicBezTo>
                    <a:pt x="236" y="421"/>
                    <a:pt x="150" y="550"/>
                    <a:pt x="93" y="700"/>
                  </a:cubicBezTo>
                  <a:cubicBezTo>
                    <a:pt x="28" y="843"/>
                    <a:pt x="0" y="1007"/>
                    <a:pt x="0" y="1193"/>
                  </a:cubicBezTo>
                  <a:cubicBezTo>
                    <a:pt x="0" y="1372"/>
                    <a:pt x="28" y="1543"/>
                    <a:pt x="93" y="1686"/>
                  </a:cubicBezTo>
                  <a:cubicBezTo>
                    <a:pt x="150" y="1836"/>
                    <a:pt x="236" y="1965"/>
                    <a:pt x="343" y="2065"/>
                  </a:cubicBezTo>
                  <a:cubicBezTo>
                    <a:pt x="457" y="2171"/>
                    <a:pt x="586" y="2250"/>
                    <a:pt x="736" y="2307"/>
                  </a:cubicBezTo>
                  <a:cubicBezTo>
                    <a:pt x="886" y="2364"/>
                    <a:pt x="1050" y="2385"/>
                    <a:pt x="1229" y="2385"/>
                  </a:cubicBezTo>
                  <a:cubicBezTo>
                    <a:pt x="1408" y="2385"/>
                    <a:pt x="1565" y="2364"/>
                    <a:pt x="1715" y="2307"/>
                  </a:cubicBezTo>
                  <a:cubicBezTo>
                    <a:pt x="1865" y="2250"/>
                    <a:pt x="2001" y="2171"/>
                    <a:pt x="2108" y="2065"/>
                  </a:cubicBezTo>
                  <a:cubicBezTo>
                    <a:pt x="2215" y="1965"/>
                    <a:pt x="2301" y="1836"/>
                    <a:pt x="2365" y="1686"/>
                  </a:cubicBezTo>
                  <a:cubicBezTo>
                    <a:pt x="2423" y="1543"/>
                    <a:pt x="2458" y="1372"/>
                    <a:pt x="2458" y="1193"/>
                  </a:cubicBezTo>
                  <a:cubicBezTo>
                    <a:pt x="2458" y="1007"/>
                    <a:pt x="2423" y="843"/>
                    <a:pt x="2365" y="700"/>
                  </a:cubicBezTo>
                  <a:close/>
                  <a:moveTo>
                    <a:pt x="1887" y="1486"/>
                  </a:moveTo>
                  <a:lnTo>
                    <a:pt x="1887" y="1486"/>
                  </a:lnTo>
                  <a:cubicBezTo>
                    <a:pt x="1851" y="1579"/>
                    <a:pt x="1801" y="1650"/>
                    <a:pt x="1744" y="1722"/>
                  </a:cubicBezTo>
                  <a:cubicBezTo>
                    <a:pt x="1679" y="1786"/>
                    <a:pt x="1608" y="1836"/>
                    <a:pt x="1515" y="1872"/>
                  </a:cubicBezTo>
                  <a:cubicBezTo>
                    <a:pt x="1429" y="1908"/>
                    <a:pt x="1336" y="1929"/>
                    <a:pt x="1229" y="1929"/>
                  </a:cubicBezTo>
                  <a:cubicBezTo>
                    <a:pt x="1122" y="1929"/>
                    <a:pt x="1022" y="1908"/>
                    <a:pt x="936" y="1872"/>
                  </a:cubicBezTo>
                  <a:cubicBezTo>
                    <a:pt x="850" y="1836"/>
                    <a:pt x="772" y="1786"/>
                    <a:pt x="715" y="1722"/>
                  </a:cubicBezTo>
                  <a:cubicBezTo>
                    <a:pt x="650" y="1650"/>
                    <a:pt x="600" y="1579"/>
                    <a:pt x="572" y="1486"/>
                  </a:cubicBezTo>
                  <a:cubicBezTo>
                    <a:pt x="536" y="1400"/>
                    <a:pt x="521" y="1300"/>
                    <a:pt x="521" y="1193"/>
                  </a:cubicBezTo>
                  <a:cubicBezTo>
                    <a:pt x="521" y="1086"/>
                    <a:pt x="536" y="993"/>
                    <a:pt x="572" y="900"/>
                  </a:cubicBezTo>
                  <a:cubicBezTo>
                    <a:pt x="600" y="807"/>
                    <a:pt x="650" y="736"/>
                    <a:pt x="715" y="664"/>
                  </a:cubicBezTo>
                  <a:cubicBezTo>
                    <a:pt x="772" y="600"/>
                    <a:pt x="850" y="550"/>
                    <a:pt x="936" y="514"/>
                  </a:cubicBezTo>
                  <a:cubicBezTo>
                    <a:pt x="1022" y="478"/>
                    <a:pt x="1122" y="457"/>
                    <a:pt x="1229" y="457"/>
                  </a:cubicBezTo>
                  <a:cubicBezTo>
                    <a:pt x="1336" y="457"/>
                    <a:pt x="1429" y="478"/>
                    <a:pt x="1515" y="514"/>
                  </a:cubicBezTo>
                  <a:cubicBezTo>
                    <a:pt x="1608" y="550"/>
                    <a:pt x="1679" y="600"/>
                    <a:pt x="1744" y="664"/>
                  </a:cubicBezTo>
                  <a:cubicBezTo>
                    <a:pt x="1801" y="736"/>
                    <a:pt x="1851" y="807"/>
                    <a:pt x="1887" y="900"/>
                  </a:cubicBezTo>
                  <a:cubicBezTo>
                    <a:pt x="1915" y="993"/>
                    <a:pt x="1937" y="1086"/>
                    <a:pt x="1937" y="1193"/>
                  </a:cubicBezTo>
                  <a:cubicBezTo>
                    <a:pt x="1937" y="1300"/>
                    <a:pt x="1915" y="1400"/>
                    <a:pt x="1887" y="148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8" name="Freeform 9"/>
            <p:cNvSpPr>
              <a:spLocks noChangeArrowheads="1"/>
            </p:cNvSpPr>
            <p:nvPr/>
          </p:nvSpPr>
          <p:spPr bwMode="auto">
            <a:xfrm>
              <a:off x="8462963" y="3055938"/>
              <a:ext cx="692150" cy="838200"/>
            </a:xfrm>
            <a:custGeom>
              <a:avLst/>
              <a:gdLst>
                <a:gd name="T0" fmla="*/ 1923 w 1924"/>
                <a:gd name="T1" fmla="*/ 1393 h 2329"/>
                <a:gd name="T2" fmla="*/ 1923 w 1924"/>
                <a:gd name="T3" fmla="*/ 1393 h 2329"/>
                <a:gd name="T4" fmla="*/ 1858 w 1924"/>
                <a:gd name="T5" fmla="*/ 1772 h 2329"/>
                <a:gd name="T6" fmla="*/ 1680 w 1924"/>
                <a:gd name="T7" fmla="*/ 2064 h 2329"/>
                <a:gd name="T8" fmla="*/ 1380 w 1924"/>
                <a:gd name="T9" fmla="*/ 2257 h 2329"/>
                <a:gd name="T10" fmla="*/ 965 w 1924"/>
                <a:gd name="T11" fmla="*/ 2328 h 2329"/>
                <a:gd name="T12" fmla="*/ 543 w 1924"/>
                <a:gd name="T13" fmla="*/ 2257 h 2329"/>
                <a:gd name="T14" fmla="*/ 243 w 1924"/>
                <a:gd name="T15" fmla="*/ 2064 h 2329"/>
                <a:gd name="T16" fmla="*/ 65 w 1924"/>
                <a:gd name="T17" fmla="*/ 1772 h 2329"/>
                <a:gd name="T18" fmla="*/ 0 w 1924"/>
                <a:gd name="T19" fmla="*/ 1393 h 2329"/>
                <a:gd name="T20" fmla="*/ 0 w 1924"/>
                <a:gd name="T21" fmla="*/ 0 h 2329"/>
                <a:gd name="T22" fmla="*/ 500 w 1924"/>
                <a:gd name="T23" fmla="*/ 0 h 2329"/>
                <a:gd name="T24" fmla="*/ 500 w 1924"/>
                <a:gd name="T25" fmla="*/ 1379 h 2329"/>
                <a:gd name="T26" fmla="*/ 536 w 1924"/>
                <a:gd name="T27" fmla="*/ 1572 h 2329"/>
                <a:gd name="T28" fmla="*/ 629 w 1924"/>
                <a:gd name="T29" fmla="*/ 1729 h 2329"/>
                <a:gd name="T30" fmla="*/ 779 w 1924"/>
                <a:gd name="T31" fmla="*/ 1829 h 2329"/>
                <a:gd name="T32" fmla="*/ 965 w 1924"/>
                <a:gd name="T33" fmla="*/ 1872 h 2329"/>
                <a:gd name="T34" fmla="*/ 1144 w 1924"/>
                <a:gd name="T35" fmla="*/ 1829 h 2329"/>
                <a:gd name="T36" fmla="*/ 1294 w 1924"/>
                <a:gd name="T37" fmla="*/ 1729 h 2329"/>
                <a:gd name="T38" fmla="*/ 1387 w 1924"/>
                <a:gd name="T39" fmla="*/ 1572 h 2329"/>
                <a:gd name="T40" fmla="*/ 1422 w 1924"/>
                <a:gd name="T41" fmla="*/ 1379 h 2329"/>
                <a:gd name="T42" fmla="*/ 1422 w 1924"/>
                <a:gd name="T43" fmla="*/ 0 h 2329"/>
                <a:gd name="T44" fmla="*/ 1923 w 1924"/>
                <a:gd name="T45" fmla="*/ 0 h 2329"/>
                <a:gd name="T46" fmla="*/ 1923 w 1924"/>
                <a:gd name="T47" fmla="*/ 1393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4" h="2329">
                  <a:moveTo>
                    <a:pt x="1923" y="1393"/>
                  </a:moveTo>
                  <a:lnTo>
                    <a:pt x="1923" y="1393"/>
                  </a:lnTo>
                  <a:cubicBezTo>
                    <a:pt x="1923" y="1529"/>
                    <a:pt x="1901" y="1658"/>
                    <a:pt x="1858" y="1772"/>
                  </a:cubicBezTo>
                  <a:cubicBezTo>
                    <a:pt x="1823" y="1886"/>
                    <a:pt x="1758" y="1979"/>
                    <a:pt x="1680" y="2064"/>
                  </a:cubicBezTo>
                  <a:cubicBezTo>
                    <a:pt x="1601" y="2150"/>
                    <a:pt x="1501" y="2214"/>
                    <a:pt x="1380" y="2257"/>
                  </a:cubicBezTo>
                  <a:cubicBezTo>
                    <a:pt x="1258" y="2307"/>
                    <a:pt x="1122" y="2328"/>
                    <a:pt x="965" y="2328"/>
                  </a:cubicBezTo>
                  <a:cubicBezTo>
                    <a:pt x="808" y="2328"/>
                    <a:pt x="665" y="2307"/>
                    <a:pt x="543" y="2257"/>
                  </a:cubicBezTo>
                  <a:cubicBezTo>
                    <a:pt x="422" y="2214"/>
                    <a:pt x="322" y="2150"/>
                    <a:pt x="243" y="2064"/>
                  </a:cubicBezTo>
                  <a:cubicBezTo>
                    <a:pt x="165" y="1979"/>
                    <a:pt x="100" y="1886"/>
                    <a:pt x="65" y="1772"/>
                  </a:cubicBezTo>
                  <a:cubicBezTo>
                    <a:pt x="22" y="1658"/>
                    <a:pt x="0" y="1529"/>
                    <a:pt x="0" y="13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500" y="1379"/>
                    <a:pt x="500" y="1379"/>
                    <a:pt x="500" y="1379"/>
                  </a:cubicBezTo>
                  <a:cubicBezTo>
                    <a:pt x="500" y="1450"/>
                    <a:pt x="515" y="1515"/>
                    <a:pt x="536" y="1572"/>
                  </a:cubicBezTo>
                  <a:cubicBezTo>
                    <a:pt x="558" y="1636"/>
                    <a:pt x="593" y="1686"/>
                    <a:pt x="629" y="1729"/>
                  </a:cubicBezTo>
                  <a:cubicBezTo>
                    <a:pt x="672" y="1772"/>
                    <a:pt x="722" y="1808"/>
                    <a:pt x="779" y="1829"/>
                  </a:cubicBezTo>
                  <a:cubicBezTo>
                    <a:pt x="836" y="1858"/>
                    <a:pt x="894" y="1872"/>
                    <a:pt x="965" y="1872"/>
                  </a:cubicBezTo>
                  <a:cubicBezTo>
                    <a:pt x="1029" y="1872"/>
                    <a:pt x="1094" y="1858"/>
                    <a:pt x="1144" y="1829"/>
                  </a:cubicBezTo>
                  <a:cubicBezTo>
                    <a:pt x="1201" y="1808"/>
                    <a:pt x="1251" y="1772"/>
                    <a:pt x="1294" y="1729"/>
                  </a:cubicBezTo>
                  <a:cubicBezTo>
                    <a:pt x="1329" y="1686"/>
                    <a:pt x="1365" y="1636"/>
                    <a:pt x="1387" y="1572"/>
                  </a:cubicBezTo>
                  <a:cubicBezTo>
                    <a:pt x="1408" y="1515"/>
                    <a:pt x="1422" y="1450"/>
                    <a:pt x="1422" y="1379"/>
                  </a:cubicBezTo>
                  <a:cubicBezTo>
                    <a:pt x="1422" y="0"/>
                    <a:pt x="1422" y="0"/>
                    <a:pt x="1422" y="0"/>
                  </a:cubicBezTo>
                  <a:cubicBezTo>
                    <a:pt x="1923" y="0"/>
                    <a:pt x="1923" y="0"/>
                    <a:pt x="1923" y="0"/>
                  </a:cubicBezTo>
                  <a:lnTo>
                    <a:pt x="1923" y="139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9" name="Freeform 10"/>
            <p:cNvSpPr>
              <a:spLocks noChangeArrowheads="1"/>
            </p:cNvSpPr>
            <p:nvPr/>
          </p:nvSpPr>
          <p:spPr bwMode="auto">
            <a:xfrm>
              <a:off x="9226550" y="3035300"/>
              <a:ext cx="592138" cy="858838"/>
            </a:xfrm>
            <a:custGeom>
              <a:avLst/>
              <a:gdLst>
                <a:gd name="T0" fmla="*/ 1293 w 1644"/>
                <a:gd name="T1" fmla="*/ 607 h 2386"/>
                <a:gd name="T2" fmla="*/ 1293 w 1644"/>
                <a:gd name="T3" fmla="*/ 607 h 2386"/>
                <a:gd name="T4" fmla="*/ 1129 w 1644"/>
                <a:gd name="T5" fmla="*/ 500 h 2386"/>
                <a:gd name="T6" fmla="*/ 929 w 1644"/>
                <a:gd name="T7" fmla="*/ 457 h 2386"/>
                <a:gd name="T8" fmla="*/ 822 w 1644"/>
                <a:gd name="T9" fmla="*/ 471 h 2386"/>
                <a:gd name="T10" fmla="*/ 707 w 1644"/>
                <a:gd name="T11" fmla="*/ 514 h 2386"/>
                <a:gd name="T12" fmla="*/ 629 w 1644"/>
                <a:gd name="T13" fmla="*/ 585 h 2386"/>
                <a:gd name="T14" fmla="*/ 593 w 1644"/>
                <a:gd name="T15" fmla="*/ 693 h 2386"/>
                <a:gd name="T16" fmla="*/ 671 w 1644"/>
                <a:gd name="T17" fmla="*/ 850 h 2386"/>
                <a:gd name="T18" fmla="*/ 864 w 1644"/>
                <a:gd name="T19" fmla="*/ 943 h 2386"/>
                <a:gd name="T20" fmla="*/ 1115 w 1644"/>
                <a:gd name="T21" fmla="*/ 1021 h 2386"/>
                <a:gd name="T22" fmla="*/ 1372 w 1644"/>
                <a:gd name="T23" fmla="*/ 1128 h 2386"/>
                <a:gd name="T24" fmla="*/ 1565 w 1644"/>
                <a:gd name="T25" fmla="*/ 1321 h 2386"/>
                <a:gd name="T26" fmla="*/ 1643 w 1644"/>
                <a:gd name="T27" fmla="*/ 1643 h 2386"/>
                <a:gd name="T28" fmla="*/ 1572 w 1644"/>
                <a:gd name="T29" fmla="*/ 1972 h 2386"/>
                <a:gd name="T30" fmla="*/ 1379 w 1644"/>
                <a:gd name="T31" fmla="*/ 2207 h 2386"/>
                <a:gd name="T32" fmla="*/ 1100 w 1644"/>
                <a:gd name="T33" fmla="*/ 2342 h 2386"/>
                <a:gd name="T34" fmla="*/ 765 w 1644"/>
                <a:gd name="T35" fmla="*/ 2385 h 2386"/>
                <a:gd name="T36" fmla="*/ 350 w 1644"/>
                <a:gd name="T37" fmla="*/ 2321 h 2386"/>
                <a:gd name="T38" fmla="*/ 0 w 1644"/>
                <a:gd name="T39" fmla="*/ 2100 h 2386"/>
                <a:gd name="T40" fmla="*/ 357 w 1644"/>
                <a:gd name="T41" fmla="*/ 1707 h 2386"/>
                <a:gd name="T42" fmla="*/ 550 w 1644"/>
                <a:gd name="T43" fmla="*/ 1872 h 2386"/>
                <a:gd name="T44" fmla="*/ 793 w 1644"/>
                <a:gd name="T45" fmla="*/ 1929 h 2386"/>
                <a:gd name="T46" fmla="*/ 915 w 1644"/>
                <a:gd name="T47" fmla="*/ 1915 h 2386"/>
                <a:gd name="T48" fmla="*/ 1029 w 1644"/>
                <a:gd name="T49" fmla="*/ 1865 h 2386"/>
                <a:gd name="T50" fmla="*/ 1108 w 1644"/>
                <a:gd name="T51" fmla="*/ 1793 h 2386"/>
                <a:gd name="T52" fmla="*/ 1143 w 1644"/>
                <a:gd name="T53" fmla="*/ 1686 h 2386"/>
                <a:gd name="T54" fmla="*/ 1065 w 1644"/>
                <a:gd name="T55" fmla="*/ 1529 h 2386"/>
                <a:gd name="T56" fmla="*/ 864 w 1644"/>
                <a:gd name="T57" fmla="*/ 1422 h 2386"/>
                <a:gd name="T58" fmla="*/ 607 w 1644"/>
                <a:gd name="T59" fmla="*/ 1343 h 2386"/>
                <a:gd name="T60" fmla="*/ 350 w 1644"/>
                <a:gd name="T61" fmla="*/ 1229 h 2386"/>
                <a:gd name="T62" fmla="*/ 150 w 1644"/>
                <a:gd name="T63" fmla="*/ 1043 h 2386"/>
                <a:gd name="T64" fmla="*/ 71 w 1644"/>
                <a:gd name="T65" fmla="*/ 736 h 2386"/>
                <a:gd name="T66" fmla="*/ 143 w 1644"/>
                <a:gd name="T67" fmla="*/ 414 h 2386"/>
                <a:gd name="T68" fmla="*/ 336 w 1644"/>
                <a:gd name="T69" fmla="*/ 185 h 2386"/>
                <a:gd name="T70" fmla="*/ 614 w 1644"/>
                <a:gd name="T71" fmla="*/ 42 h 2386"/>
                <a:gd name="T72" fmla="*/ 943 w 1644"/>
                <a:gd name="T73" fmla="*/ 0 h 2386"/>
                <a:gd name="T74" fmla="*/ 1315 w 1644"/>
                <a:gd name="T75" fmla="*/ 50 h 2386"/>
                <a:gd name="T76" fmla="*/ 1636 w 1644"/>
                <a:gd name="T77" fmla="*/ 235 h 2386"/>
                <a:gd name="T78" fmla="*/ 1293 w 1644"/>
                <a:gd name="T79" fmla="*/ 60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44" h="2386">
                  <a:moveTo>
                    <a:pt x="1293" y="607"/>
                  </a:moveTo>
                  <a:lnTo>
                    <a:pt x="1293" y="607"/>
                  </a:lnTo>
                  <a:cubicBezTo>
                    <a:pt x="1258" y="557"/>
                    <a:pt x="1200" y="521"/>
                    <a:pt x="1129" y="500"/>
                  </a:cubicBezTo>
                  <a:cubicBezTo>
                    <a:pt x="1057" y="471"/>
                    <a:pt x="993" y="457"/>
                    <a:pt x="929" y="457"/>
                  </a:cubicBezTo>
                  <a:cubicBezTo>
                    <a:pt x="893" y="457"/>
                    <a:pt x="857" y="464"/>
                    <a:pt x="822" y="471"/>
                  </a:cubicBezTo>
                  <a:cubicBezTo>
                    <a:pt x="779" y="478"/>
                    <a:pt x="743" y="493"/>
                    <a:pt x="707" y="514"/>
                  </a:cubicBezTo>
                  <a:cubicBezTo>
                    <a:pt x="671" y="528"/>
                    <a:pt x="650" y="557"/>
                    <a:pt x="629" y="585"/>
                  </a:cubicBezTo>
                  <a:cubicBezTo>
                    <a:pt x="607" y="614"/>
                    <a:pt x="593" y="650"/>
                    <a:pt x="593" y="693"/>
                  </a:cubicBezTo>
                  <a:cubicBezTo>
                    <a:pt x="593" y="764"/>
                    <a:pt x="622" y="814"/>
                    <a:pt x="671" y="850"/>
                  </a:cubicBezTo>
                  <a:cubicBezTo>
                    <a:pt x="722" y="886"/>
                    <a:pt x="786" y="921"/>
                    <a:pt x="864" y="943"/>
                  </a:cubicBezTo>
                  <a:cubicBezTo>
                    <a:pt x="943" y="971"/>
                    <a:pt x="1029" y="1000"/>
                    <a:pt x="1115" y="1021"/>
                  </a:cubicBezTo>
                  <a:cubicBezTo>
                    <a:pt x="1207" y="1050"/>
                    <a:pt x="1293" y="1086"/>
                    <a:pt x="1372" y="1128"/>
                  </a:cubicBezTo>
                  <a:cubicBezTo>
                    <a:pt x="1451" y="1179"/>
                    <a:pt x="1515" y="1243"/>
                    <a:pt x="1565" y="1321"/>
                  </a:cubicBezTo>
                  <a:cubicBezTo>
                    <a:pt x="1615" y="1400"/>
                    <a:pt x="1643" y="1507"/>
                    <a:pt x="1643" y="1643"/>
                  </a:cubicBezTo>
                  <a:cubicBezTo>
                    <a:pt x="1643" y="1765"/>
                    <a:pt x="1622" y="1879"/>
                    <a:pt x="1572" y="1972"/>
                  </a:cubicBezTo>
                  <a:cubicBezTo>
                    <a:pt x="1522" y="2065"/>
                    <a:pt x="1458" y="2142"/>
                    <a:pt x="1379" y="2207"/>
                  </a:cubicBezTo>
                  <a:cubicBezTo>
                    <a:pt x="1300" y="2264"/>
                    <a:pt x="1207" y="2314"/>
                    <a:pt x="1100" y="2342"/>
                  </a:cubicBezTo>
                  <a:cubicBezTo>
                    <a:pt x="993" y="2371"/>
                    <a:pt x="879" y="2385"/>
                    <a:pt x="765" y="2385"/>
                  </a:cubicBezTo>
                  <a:cubicBezTo>
                    <a:pt x="614" y="2385"/>
                    <a:pt x="479" y="2364"/>
                    <a:pt x="350" y="2321"/>
                  </a:cubicBezTo>
                  <a:cubicBezTo>
                    <a:pt x="228" y="2278"/>
                    <a:pt x="107" y="2199"/>
                    <a:pt x="0" y="2100"/>
                  </a:cubicBezTo>
                  <a:cubicBezTo>
                    <a:pt x="357" y="1707"/>
                    <a:pt x="357" y="1707"/>
                    <a:pt x="357" y="1707"/>
                  </a:cubicBezTo>
                  <a:cubicBezTo>
                    <a:pt x="407" y="1779"/>
                    <a:pt x="471" y="1829"/>
                    <a:pt x="550" y="1872"/>
                  </a:cubicBezTo>
                  <a:cubicBezTo>
                    <a:pt x="629" y="1908"/>
                    <a:pt x="707" y="1929"/>
                    <a:pt x="793" y="1929"/>
                  </a:cubicBezTo>
                  <a:cubicBezTo>
                    <a:pt x="836" y="1929"/>
                    <a:pt x="872" y="1922"/>
                    <a:pt x="915" y="1915"/>
                  </a:cubicBezTo>
                  <a:cubicBezTo>
                    <a:pt x="957" y="1900"/>
                    <a:pt x="993" y="1886"/>
                    <a:pt x="1029" y="1865"/>
                  </a:cubicBezTo>
                  <a:cubicBezTo>
                    <a:pt x="1065" y="1850"/>
                    <a:pt x="1086" y="1822"/>
                    <a:pt x="1108" y="1793"/>
                  </a:cubicBezTo>
                  <a:cubicBezTo>
                    <a:pt x="1129" y="1765"/>
                    <a:pt x="1143" y="1729"/>
                    <a:pt x="1143" y="1686"/>
                  </a:cubicBezTo>
                  <a:cubicBezTo>
                    <a:pt x="1143" y="1622"/>
                    <a:pt x="1115" y="1565"/>
                    <a:pt x="1065" y="1529"/>
                  </a:cubicBezTo>
                  <a:cubicBezTo>
                    <a:pt x="1007" y="1486"/>
                    <a:pt x="943" y="1450"/>
                    <a:pt x="864" y="1422"/>
                  </a:cubicBezTo>
                  <a:cubicBezTo>
                    <a:pt x="786" y="1393"/>
                    <a:pt x="700" y="1372"/>
                    <a:pt x="607" y="1343"/>
                  </a:cubicBezTo>
                  <a:cubicBezTo>
                    <a:pt x="514" y="1314"/>
                    <a:pt x="429" y="1279"/>
                    <a:pt x="350" y="1229"/>
                  </a:cubicBezTo>
                  <a:cubicBezTo>
                    <a:pt x="271" y="1179"/>
                    <a:pt x="207" y="1121"/>
                    <a:pt x="150" y="1043"/>
                  </a:cubicBezTo>
                  <a:cubicBezTo>
                    <a:pt x="100" y="964"/>
                    <a:pt x="71" y="864"/>
                    <a:pt x="71" y="736"/>
                  </a:cubicBezTo>
                  <a:cubicBezTo>
                    <a:pt x="71" y="614"/>
                    <a:pt x="100" y="507"/>
                    <a:pt x="143" y="414"/>
                  </a:cubicBezTo>
                  <a:cubicBezTo>
                    <a:pt x="193" y="321"/>
                    <a:pt x="257" y="242"/>
                    <a:pt x="336" y="185"/>
                  </a:cubicBezTo>
                  <a:cubicBezTo>
                    <a:pt x="421" y="121"/>
                    <a:pt x="514" y="71"/>
                    <a:pt x="614" y="42"/>
                  </a:cubicBezTo>
                  <a:cubicBezTo>
                    <a:pt x="722" y="14"/>
                    <a:pt x="829" y="0"/>
                    <a:pt x="943" y="0"/>
                  </a:cubicBezTo>
                  <a:cubicBezTo>
                    <a:pt x="1072" y="0"/>
                    <a:pt x="1193" y="14"/>
                    <a:pt x="1315" y="50"/>
                  </a:cubicBezTo>
                  <a:cubicBezTo>
                    <a:pt x="1436" y="85"/>
                    <a:pt x="1543" y="150"/>
                    <a:pt x="1636" y="235"/>
                  </a:cubicBezTo>
                  <a:lnTo>
                    <a:pt x="1293" y="60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0" name="Freeform 11"/>
            <p:cNvSpPr>
              <a:spLocks noChangeArrowheads="1"/>
            </p:cNvSpPr>
            <p:nvPr/>
          </p:nvSpPr>
          <p:spPr bwMode="auto">
            <a:xfrm>
              <a:off x="9855200" y="3686175"/>
              <a:ext cx="252413" cy="327025"/>
            </a:xfrm>
            <a:custGeom>
              <a:avLst/>
              <a:gdLst>
                <a:gd name="T0" fmla="*/ 242 w 701"/>
                <a:gd name="T1" fmla="*/ 0 h 908"/>
                <a:gd name="T2" fmla="*/ 700 w 701"/>
                <a:gd name="T3" fmla="*/ 0 h 908"/>
                <a:gd name="T4" fmla="*/ 414 w 701"/>
                <a:gd name="T5" fmla="*/ 907 h 908"/>
                <a:gd name="T6" fmla="*/ 0 w 701"/>
                <a:gd name="T7" fmla="*/ 907 h 908"/>
                <a:gd name="T8" fmla="*/ 242 w 701"/>
                <a:gd name="T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908">
                  <a:moveTo>
                    <a:pt x="242" y="0"/>
                  </a:moveTo>
                  <a:lnTo>
                    <a:pt x="700" y="0"/>
                  </a:lnTo>
                  <a:lnTo>
                    <a:pt x="414" y="907"/>
                  </a:lnTo>
                  <a:lnTo>
                    <a:pt x="0" y="907"/>
                  </a:lnTo>
                  <a:lnTo>
                    <a:pt x="24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1" name="Freeform 12"/>
            <p:cNvSpPr>
              <a:spLocks noChangeArrowheads="1"/>
            </p:cNvSpPr>
            <p:nvPr/>
          </p:nvSpPr>
          <p:spPr bwMode="auto">
            <a:xfrm>
              <a:off x="3155950" y="4213225"/>
              <a:ext cx="766763" cy="819150"/>
            </a:xfrm>
            <a:custGeom>
              <a:avLst/>
              <a:gdLst>
                <a:gd name="T0" fmla="*/ 0 w 2131"/>
                <a:gd name="T1" fmla="*/ 0 h 2274"/>
                <a:gd name="T2" fmla="*/ 500 w 2131"/>
                <a:gd name="T3" fmla="*/ 0 h 2274"/>
                <a:gd name="T4" fmla="*/ 500 w 2131"/>
                <a:gd name="T5" fmla="*/ 943 h 2274"/>
                <a:gd name="T6" fmla="*/ 1386 w 2131"/>
                <a:gd name="T7" fmla="*/ 0 h 2274"/>
                <a:gd name="T8" fmla="*/ 2044 w 2131"/>
                <a:gd name="T9" fmla="*/ 0 h 2274"/>
                <a:gd name="T10" fmla="*/ 1029 w 2131"/>
                <a:gd name="T11" fmla="*/ 1058 h 2274"/>
                <a:gd name="T12" fmla="*/ 2130 w 2131"/>
                <a:gd name="T13" fmla="*/ 2273 h 2274"/>
                <a:gd name="T14" fmla="*/ 1429 w 2131"/>
                <a:gd name="T15" fmla="*/ 2273 h 2274"/>
                <a:gd name="T16" fmla="*/ 500 w 2131"/>
                <a:gd name="T17" fmla="*/ 1194 h 2274"/>
                <a:gd name="T18" fmla="*/ 500 w 2131"/>
                <a:gd name="T19" fmla="*/ 2273 h 2274"/>
                <a:gd name="T20" fmla="*/ 0 w 2131"/>
                <a:gd name="T21" fmla="*/ 2273 h 2274"/>
                <a:gd name="T22" fmla="*/ 0 w 2131"/>
                <a:gd name="T23" fmla="*/ 0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1" h="2274">
                  <a:moveTo>
                    <a:pt x="0" y="0"/>
                  </a:moveTo>
                  <a:lnTo>
                    <a:pt x="500" y="0"/>
                  </a:lnTo>
                  <a:lnTo>
                    <a:pt x="500" y="943"/>
                  </a:lnTo>
                  <a:lnTo>
                    <a:pt x="1386" y="0"/>
                  </a:lnTo>
                  <a:lnTo>
                    <a:pt x="2044" y="0"/>
                  </a:lnTo>
                  <a:lnTo>
                    <a:pt x="1029" y="1058"/>
                  </a:lnTo>
                  <a:lnTo>
                    <a:pt x="2130" y="2273"/>
                  </a:lnTo>
                  <a:lnTo>
                    <a:pt x="1429" y="2273"/>
                  </a:lnTo>
                  <a:lnTo>
                    <a:pt x="500" y="1194"/>
                  </a:lnTo>
                  <a:lnTo>
                    <a:pt x="500" y="2273"/>
                  </a:lnTo>
                  <a:lnTo>
                    <a:pt x="0" y="227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2" name="Freeform 13"/>
            <p:cNvSpPr>
              <a:spLocks noChangeArrowheads="1"/>
            </p:cNvSpPr>
            <p:nvPr/>
          </p:nvSpPr>
          <p:spPr bwMode="auto">
            <a:xfrm>
              <a:off x="3948113" y="4213225"/>
              <a:ext cx="182562" cy="819150"/>
            </a:xfrm>
            <a:custGeom>
              <a:avLst/>
              <a:gdLst>
                <a:gd name="T0" fmla="*/ 0 w 509"/>
                <a:gd name="T1" fmla="*/ 0 h 2274"/>
                <a:gd name="T2" fmla="*/ 508 w 509"/>
                <a:gd name="T3" fmla="*/ 0 h 2274"/>
                <a:gd name="T4" fmla="*/ 508 w 509"/>
                <a:gd name="T5" fmla="*/ 2273 h 2274"/>
                <a:gd name="T6" fmla="*/ 0 w 509"/>
                <a:gd name="T7" fmla="*/ 2273 h 2274"/>
                <a:gd name="T8" fmla="*/ 0 w 509"/>
                <a:gd name="T9" fmla="*/ 0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274">
                  <a:moveTo>
                    <a:pt x="0" y="0"/>
                  </a:moveTo>
                  <a:lnTo>
                    <a:pt x="508" y="0"/>
                  </a:lnTo>
                  <a:lnTo>
                    <a:pt x="508" y="2273"/>
                  </a:lnTo>
                  <a:lnTo>
                    <a:pt x="0" y="227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3" name="Freeform 14"/>
            <p:cNvSpPr>
              <a:spLocks noChangeArrowheads="1"/>
            </p:cNvSpPr>
            <p:nvPr/>
          </p:nvSpPr>
          <p:spPr bwMode="auto">
            <a:xfrm>
              <a:off x="4259263" y="4213225"/>
              <a:ext cx="777875" cy="819150"/>
            </a:xfrm>
            <a:custGeom>
              <a:avLst/>
              <a:gdLst>
                <a:gd name="T0" fmla="*/ 0 w 2159"/>
                <a:gd name="T1" fmla="*/ 0 h 2274"/>
                <a:gd name="T2" fmla="*/ 686 w 2159"/>
                <a:gd name="T3" fmla="*/ 0 h 2274"/>
                <a:gd name="T4" fmla="*/ 1651 w 2159"/>
                <a:gd name="T5" fmla="*/ 1580 h 2274"/>
                <a:gd name="T6" fmla="*/ 1658 w 2159"/>
                <a:gd name="T7" fmla="*/ 1580 h 2274"/>
                <a:gd name="T8" fmla="*/ 1658 w 2159"/>
                <a:gd name="T9" fmla="*/ 0 h 2274"/>
                <a:gd name="T10" fmla="*/ 2158 w 2159"/>
                <a:gd name="T11" fmla="*/ 0 h 2274"/>
                <a:gd name="T12" fmla="*/ 2158 w 2159"/>
                <a:gd name="T13" fmla="*/ 2273 h 2274"/>
                <a:gd name="T14" fmla="*/ 1508 w 2159"/>
                <a:gd name="T15" fmla="*/ 2273 h 2274"/>
                <a:gd name="T16" fmla="*/ 507 w 2159"/>
                <a:gd name="T17" fmla="*/ 658 h 2274"/>
                <a:gd name="T18" fmla="*/ 507 w 2159"/>
                <a:gd name="T19" fmla="*/ 658 h 2274"/>
                <a:gd name="T20" fmla="*/ 507 w 2159"/>
                <a:gd name="T21" fmla="*/ 2273 h 2274"/>
                <a:gd name="T22" fmla="*/ 0 w 2159"/>
                <a:gd name="T23" fmla="*/ 2273 h 2274"/>
                <a:gd name="T24" fmla="*/ 0 w 2159"/>
                <a:gd name="T25" fmla="*/ 0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9" h="2274">
                  <a:moveTo>
                    <a:pt x="0" y="0"/>
                  </a:moveTo>
                  <a:lnTo>
                    <a:pt x="686" y="0"/>
                  </a:lnTo>
                  <a:lnTo>
                    <a:pt x="1651" y="1580"/>
                  </a:lnTo>
                  <a:lnTo>
                    <a:pt x="1658" y="1580"/>
                  </a:lnTo>
                  <a:lnTo>
                    <a:pt x="1658" y="0"/>
                  </a:lnTo>
                  <a:lnTo>
                    <a:pt x="2158" y="0"/>
                  </a:lnTo>
                  <a:lnTo>
                    <a:pt x="2158" y="2273"/>
                  </a:lnTo>
                  <a:lnTo>
                    <a:pt x="1508" y="2273"/>
                  </a:lnTo>
                  <a:lnTo>
                    <a:pt x="507" y="658"/>
                  </a:lnTo>
                  <a:lnTo>
                    <a:pt x="507" y="658"/>
                  </a:lnTo>
                  <a:lnTo>
                    <a:pt x="507" y="2273"/>
                  </a:lnTo>
                  <a:lnTo>
                    <a:pt x="0" y="227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4" name="Freeform 15"/>
            <p:cNvSpPr>
              <a:spLocks noChangeArrowheads="1"/>
            </p:cNvSpPr>
            <p:nvPr/>
          </p:nvSpPr>
          <p:spPr bwMode="auto">
            <a:xfrm>
              <a:off x="5337175" y="3986213"/>
              <a:ext cx="352425" cy="165100"/>
            </a:xfrm>
            <a:custGeom>
              <a:avLst/>
              <a:gdLst>
                <a:gd name="T0" fmla="*/ 322 w 980"/>
                <a:gd name="T1" fmla="*/ 0 h 459"/>
                <a:gd name="T2" fmla="*/ 979 w 980"/>
                <a:gd name="T3" fmla="*/ 0 h 459"/>
                <a:gd name="T4" fmla="*/ 422 w 980"/>
                <a:gd name="T5" fmla="*/ 458 h 459"/>
                <a:gd name="T6" fmla="*/ 0 w 980"/>
                <a:gd name="T7" fmla="*/ 458 h 459"/>
                <a:gd name="T8" fmla="*/ 322 w 980"/>
                <a:gd name="T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459">
                  <a:moveTo>
                    <a:pt x="322" y="0"/>
                  </a:moveTo>
                  <a:lnTo>
                    <a:pt x="979" y="0"/>
                  </a:lnTo>
                  <a:lnTo>
                    <a:pt x="422" y="458"/>
                  </a:lnTo>
                  <a:lnTo>
                    <a:pt x="0" y="458"/>
                  </a:lnTo>
                  <a:lnTo>
                    <a:pt x="32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5" name="Freeform 16"/>
            <p:cNvSpPr>
              <a:spLocks noChangeArrowheads="1"/>
            </p:cNvSpPr>
            <p:nvPr/>
          </p:nvSpPr>
          <p:spPr bwMode="auto">
            <a:xfrm>
              <a:off x="5176838" y="4213225"/>
              <a:ext cx="576262" cy="819150"/>
            </a:xfrm>
            <a:custGeom>
              <a:avLst/>
              <a:gdLst>
                <a:gd name="T0" fmla="*/ 0 w 1602"/>
                <a:gd name="T1" fmla="*/ 0 h 2274"/>
                <a:gd name="T2" fmla="*/ 1544 w 1602"/>
                <a:gd name="T3" fmla="*/ 0 h 2274"/>
                <a:gd name="T4" fmla="*/ 1544 w 1602"/>
                <a:gd name="T5" fmla="*/ 465 h 2274"/>
                <a:gd name="T6" fmla="*/ 500 w 1602"/>
                <a:gd name="T7" fmla="*/ 465 h 2274"/>
                <a:gd name="T8" fmla="*/ 500 w 1602"/>
                <a:gd name="T9" fmla="*/ 886 h 2274"/>
                <a:gd name="T10" fmla="*/ 1487 w 1602"/>
                <a:gd name="T11" fmla="*/ 886 h 2274"/>
                <a:gd name="T12" fmla="*/ 1487 w 1602"/>
                <a:gd name="T13" fmla="*/ 1351 h 2274"/>
                <a:gd name="T14" fmla="*/ 500 w 1602"/>
                <a:gd name="T15" fmla="*/ 1351 h 2274"/>
                <a:gd name="T16" fmla="*/ 500 w 1602"/>
                <a:gd name="T17" fmla="*/ 1815 h 2274"/>
                <a:gd name="T18" fmla="*/ 1601 w 1602"/>
                <a:gd name="T19" fmla="*/ 1815 h 2274"/>
                <a:gd name="T20" fmla="*/ 1601 w 1602"/>
                <a:gd name="T21" fmla="*/ 2273 h 2274"/>
                <a:gd name="T22" fmla="*/ 0 w 1602"/>
                <a:gd name="T23" fmla="*/ 2273 h 2274"/>
                <a:gd name="T24" fmla="*/ 0 w 1602"/>
                <a:gd name="T25" fmla="*/ 0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2" h="2274">
                  <a:moveTo>
                    <a:pt x="0" y="0"/>
                  </a:moveTo>
                  <a:lnTo>
                    <a:pt x="1544" y="0"/>
                  </a:lnTo>
                  <a:lnTo>
                    <a:pt x="1544" y="465"/>
                  </a:lnTo>
                  <a:lnTo>
                    <a:pt x="500" y="465"/>
                  </a:lnTo>
                  <a:lnTo>
                    <a:pt x="500" y="886"/>
                  </a:lnTo>
                  <a:lnTo>
                    <a:pt x="1487" y="886"/>
                  </a:lnTo>
                  <a:lnTo>
                    <a:pt x="1487" y="1351"/>
                  </a:lnTo>
                  <a:lnTo>
                    <a:pt x="500" y="1351"/>
                  </a:lnTo>
                  <a:lnTo>
                    <a:pt x="500" y="1815"/>
                  </a:lnTo>
                  <a:lnTo>
                    <a:pt x="1601" y="1815"/>
                  </a:lnTo>
                  <a:lnTo>
                    <a:pt x="1601" y="2273"/>
                  </a:lnTo>
                  <a:lnTo>
                    <a:pt x="0" y="227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6" name="Freeform 17"/>
            <p:cNvSpPr>
              <a:spLocks noChangeArrowheads="1"/>
            </p:cNvSpPr>
            <p:nvPr/>
          </p:nvSpPr>
          <p:spPr bwMode="auto">
            <a:xfrm>
              <a:off x="5805488" y="4192588"/>
              <a:ext cx="592137" cy="860425"/>
            </a:xfrm>
            <a:custGeom>
              <a:avLst/>
              <a:gdLst>
                <a:gd name="T0" fmla="*/ 1294 w 1645"/>
                <a:gd name="T1" fmla="*/ 615 h 2388"/>
                <a:gd name="T2" fmla="*/ 1294 w 1645"/>
                <a:gd name="T3" fmla="*/ 615 h 2388"/>
                <a:gd name="T4" fmla="*/ 1129 w 1645"/>
                <a:gd name="T5" fmla="*/ 500 h 2388"/>
                <a:gd name="T6" fmla="*/ 929 w 1645"/>
                <a:gd name="T7" fmla="*/ 457 h 2388"/>
                <a:gd name="T8" fmla="*/ 822 w 1645"/>
                <a:gd name="T9" fmla="*/ 472 h 2388"/>
                <a:gd name="T10" fmla="*/ 707 w 1645"/>
                <a:gd name="T11" fmla="*/ 514 h 2388"/>
                <a:gd name="T12" fmla="*/ 629 w 1645"/>
                <a:gd name="T13" fmla="*/ 586 h 2388"/>
                <a:gd name="T14" fmla="*/ 593 w 1645"/>
                <a:gd name="T15" fmla="*/ 693 h 2388"/>
                <a:gd name="T16" fmla="*/ 672 w 1645"/>
                <a:gd name="T17" fmla="*/ 850 h 2388"/>
                <a:gd name="T18" fmla="*/ 865 w 1645"/>
                <a:gd name="T19" fmla="*/ 943 h 2388"/>
                <a:gd name="T20" fmla="*/ 1115 w 1645"/>
                <a:gd name="T21" fmla="*/ 1022 h 2388"/>
                <a:gd name="T22" fmla="*/ 1372 w 1645"/>
                <a:gd name="T23" fmla="*/ 1136 h 2388"/>
                <a:gd name="T24" fmla="*/ 1565 w 1645"/>
                <a:gd name="T25" fmla="*/ 1322 h 2388"/>
                <a:gd name="T26" fmla="*/ 1644 w 1645"/>
                <a:gd name="T27" fmla="*/ 1644 h 2388"/>
                <a:gd name="T28" fmla="*/ 1572 w 1645"/>
                <a:gd name="T29" fmla="*/ 1972 h 2388"/>
                <a:gd name="T30" fmla="*/ 1379 w 1645"/>
                <a:gd name="T31" fmla="*/ 2208 h 2388"/>
                <a:gd name="T32" fmla="*/ 1101 w 1645"/>
                <a:gd name="T33" fmla="*/ 2344 h 2388"/>
                <a:gd name="T34" fmla="*/ 765 w 1645"/>
                <a:gd name="T35" fmla="*/ 2387 h 2388"/>
                <a:gd name="T36" fmla="*/ 350 w 1645"/>
                <a:gd name="T37" fmla="*/ 2323 h 2388"/>
                <a:gd name="T38" fmla="*/ 0 w 1645"/>
                <a:gd name="T39" fmla="*/ 2101 h 2388"/>
                <a:gd name="T40" fmla="*/ 357 w 1645"/>
                <a:gd name="T41" fmla="*/ 1708 h 2388"/>
                <a:gd name="T42" fmla="*/ 550 w 1645"/>
                <a:gd name="T43" fmla="*/ 1872 h 2388"/>
                <a:gd name="T44" fmla="*/ 793 w 1645"/>
                <a:gd name="T45" fmla="*/ 1929 h 2388"/>
                <a:gd name="T46" fmla="*/ 915 w 1645"/>
                <a:gd name="T47" fmla="*/ 1915 h 2388"/>
                <a:gd name="T48" fmla="*/ 1029 w 1645"/>
                <a:gd name="T49" fmla="*/ 1872 h 2388"/>
                <a:gd name="T50" fmla="*/ 1108 w 1645"/>
                <a:gd name="T51" fmla="*/ 1794 h 2388"/>
                <a:gd name="T52" fmla="*/ 1143 w 1645"/>
                <a:gd name="T53" fmla="*/ 1686 h 2388"/>
                <a:gd name="T54" fmla="*/ 1065 w 1645"/>
                <a:gd name="T55" fmla="*/ 1529 h 2388"/>
                <a:gd name="T56" fmla="*/ 865 w 1645"/>
                <a:gd name="T57" fmla="*/ 1422 h 2388"/>
                <a:gd name="T58" fmla="*/ 607 w 1645"/>
                <a:gd name="T59" fmla="*/ 1343 h 2388"/>
                <a:gd name="T60" fmla="*/ 350 w 1645"/>
                <a:gd name="T61" fmla="*/ 1229 h 2388"/>
                <a:gd name="T62" fmla="*/ 150 w 1645"/>
                <a:gd name="T63" fmla="*/ 1043 h 2388"/>
                <a:gd name="T64" fmla="*/ 71 w 1645"/>
                <a:gd name="T65" fmla="*/ 736 h 2388"/>
                <a:gd name="T66" fmla="*/ 143 w 1645"/>
                <a:gd name="T67" fmla="*/ 415 h 2388"/>
                <a:gd name="T68" fmla="*/ 336 w 1645"/>
                <a:gd name="T69" fmla="*/ 186 h 2388"/>
                <a:gd name="T70" fmla="*/ 615 w 1645"/>
                <a:gd name="T71" fmla="*/ 43 h 2388"/>
                <a:gd name="T72" fmla="*/ 943 w 1645"/>
                <a:gd name="T73" fmla="*/ 0 h 2388"/>
                <a:gd name="T74" fmla="*/ 1315 w 1645"/>
                <a:gd name="T75" fmla="*/ 50 h 2388"/>
                <a:gd name="T76" fmla="*/ 1637 w 1645"/>
                <a:gd name="T77" fmla="*/ 236 h 2388"/>
                <a:gd name="T78" fmla="*/ 1294 w 1645"/>
                <a:gd name="T79" fmla="*/ 615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45" h="2388">
                  <a:moveTo>
                    <a:pt x="1294" y="615"/>
                  </a:moveTo>
                  <a:lnTo>
                    <a:pt x="1294" y="615"/>
                  </a:lnTo>
                  <a:cubicBezTo>
                    <a:pt x="1251" y="557"/>
                    <a:pt x="1200" y="522"/>
                    <a:pt x="1129" y="500"/>
                  </a:cubicBezTo>
                  <a:cubicBezTo>
                    <a:pt x="1058" y="472"/>
                    <a:pt x="993" y="457"/>
                    <a:pt x="929" y="457"/>
                  </a:cubicBezTo>
                  <a:cubicBezTo>
                    <a:pt x="893" y="457"/>
                    <a:pt x="857" y="465"/>
                    <a:pt x="822" y="472"/>
                  </a:cubicBezTo>
                  <a:cubicBezTo>
                    <a:pt x="779" y="479"/>
                    <a:pt x="743" y="493"/>
                    <a:pt x="707" y="514"/>
                  </a:cubicBezTo>
                  <a:cubicBezTo>
                    <a:pt x="672" y="529"/>
                    <a:pt x="650" y="557"/>
                    <a:pt x="629" y="586"/>
                  </a:cubicBezTo>
                  <a:cubicBezTo>
                    <a:pt x="607" y="615"/>
                    <a:pt x="593" y="650"/>
                    <a:pt x="593" y="693"/>
                  </a:cubicBezTo>
                  <a:cubicBezTo>
                    <a:pt x="593" y="765"/>
                    <a:pt x="622" y="815"/>
                    <a:pt x="672" y="850"/>
                  </a:cubicBezTo>
                  <a:cubicBezTo>
                    <a:pt x="722" y="886"/>
                    <a:pt x="786" y="922"/>
                    <a:pt x="865" y="943"/>
                  </a:cubicBezTo>
                  <a:cubicBezTo>
                    <a:pt x="943" y="972"/>
                    <a:pt x="1029" y="1000"/>
                    <a:pt x="1115" y="1022"/>
                  </a:cubicBezTo>
                  <a:cubicBezTo>
                    <a:pt x="1208" y="1050"/>
                    <a:pt x="1294" y="1086"/>
                    <a:pt x="1372" y="1136"/>
                  </a:cubicBezTo>
                  <a:cubicBezTo>
                    <a:pt x="1451" y="1179"/>
                    <a:pt x="1515" y="1243"/>
                    <a:pt x="1565" y="1322"/>
                  </a:cubicBezTo>
                  <a:cubicBezTo>
                    <a:pt x="1615" y="1401"/>
                    <a:pt x="1644" y="1508"/>
                    <a:pt x="1644" y="1644"/>
                  </a:cubicBezTo>
                  <a:cubicBezTo>
                    <a:pt x="1644" y="1765"/>
                    <a:pt x="1615" y="1879"/>
                    <a:pt x="1572" y="1972"/>
                  </a:cubicBezTo>
                  <a:cubicBezTo>
                    <a:pt x="1522" y="2065"/>
                    <a:pt x="1458" y="2144"/>
                    <a:pt x="1379" y="2208"/>
                  </a:cubicBezTo>
                  <a:cubicBezTo>
                    <a:pt x="1301" y="2272"/>
                    <a:pt x="1208" y="2315"/>
                    <a:pt x="1101" y="2344"/>
                  </a:cubicBezTo>
                  <a:cubicBezTo>
                    <a:pt x="993" y="2372"/>
                    <a:pt x="879" y="2387"/>
                    <a:pt x="765" y="2387"/>
                  </a:cubicBezTo>
                  <a:cubicBezTo>
                    <a:pt x="615" y="2387"/>
                    <a:pt x="479" y="2365"/>
                    <a:pt x="350" y="2323"/>
                  </a:cubicBezTo>
                  <a:cubicBezTo>
                    <a:pt x="229" y="2280"/>
                    <a:pt x="107" y="2208"/>
                    <a:pt x="0" y="2101"/>
                  </a:cubicBezTo>
                  <a:cubicBezTo>
                    <a:pt x="357" y="1708"/>
                    <a:pt x="357" y="1708"/>
                    <a:pt x="357" y="1708"/>
                  </a:cubicBezTo>
                  <a:cubicBezTo>
                    <a:pt x="407" y="1779"/>
                    <a:pt x="472" y="1837"/>
                    <a:pt x="550" y="1872"/>
                  </a:cubicBezTo>
                  <a:cubicBezTo>
                    <a:pt x="629" y="1908"/>
                    <a:pt x="707" y="1929"/>
                    <a:pt x="793" y="1929"/>
                  </a:cubicBezTo>
                  <a:cubicBezTo>
                    <a:pt x="836" y="1929"/>
                    <a:pt x="872" y="1922"/>
                    <a:pt x="915" y="1915"/>
                  </a:cubicBezTo>
                  <a:cubicBezTo>
                    <a:pt x="958" y="1901"/>
                    <a:pt x="993" y="1886"/>
                    <a:pt x="1029" y="1872"/>
                  </a:cubicBezTo>
                  <a:cubicBezTo>
                    <a:pt x="1065" y="1851"/>
                    <a:pt x="1086" y="1822"/>
                    <a:pt x="1108" y="1794"/>
                  </a:cubicBezTo>
                  <a:cubicBezTo>
                    <a:pt x="1129" y="1765"/>
                    <a:pt x="1143" y="1729"/>
                    <a:pt x="1143" y="1686"/>
                  </a:cubicBezTo>
                  <a:cubicBezTo>
                    <a:pt x="1143" y="1622"/>
                    <a:pt x="1115" y="1565"/>
                    <a:pt x="1065" y="1529"/>
                  </a:cubicBezTo>
                  <a:cubicBezTo>
                    <a:pt x="1008" y="1486"/>
                    <a:pt x="943" y="1451"/>
                    <a:pt x="865" y="1422"/>
                  </a:cubicBezTo>
                  <a:cubicBezTo>
                    <a:pt x="786" y="1401"/>
                    <a:pt x="700" y="1372"/>
                    <a:pt x="607" y="1343"/>
                  </a:cubicBezTo>
                  <a:cubicBezTo>
                    <a:pt x="514" y="1315"/>
                    <a:pt x="429" y="1279"/>
                    <a:pt x="350" y="1229"/>
                  </a:cubicBezTo>
                  <a:cubicBezTo>
                    <a:pt x="272" y="1179"/>
                    <a:pt x="207" y="1122"/>
                    <a:pt x="150" y="1043"/>
                  </a:cubicBezTo>
                  <a:cubicBezTo>
                    <a:pt x="100" y="965"/>
                    <a:pt x="71" y="865"/>
                    <a:pt x="71" y="736"/>
                  </a:cubicBezTo>
                  <a:cubicBezTo>
                    <a:pt x="71" y="615"/>
                    <a:pt x="100" y="507"/>
                    <a:pt x="143" y="415"/>
                  </a:cubicBezTo>
                  <a:cubicBezTo>
                    <a:pt x="193" y="322"/>
                    <a:pt x="257" y="243"/>
                    <a:pt x="336" y="186"/>
                  </a:cubicBezTo>
                  <a:cubicBezTo>
                    <a:pt x="422" y="122"/>
                    <a:pt x="514" y="79"/>
                    <a:pt x="615" y="43"/>
                  </a:cubicBezTo>
                  <a:cubicBezTo>
                    <a:pt x="722" y="14"/>
                    <a:pt x="829" y="0"/>
                    <a:pt x="943" y="0"/>
                  </a:cubicBezTo>
                  <a:cubicBezTo>
                    <a:pt x="1072" y="0"/>
                    <a:pt x="1193" y="14"/>
                    <a:pt x="1315" y="50"/>
                  </a:cubicBezTo>
                  <a:cubicBezTo>
                    <a:pt x="1436" y="86"/>
                    <a:pt x="1544" y="150"/>
                    <a:pt x="1637" y="236"/>
                  </a:cubicBezTo>
                  <a:lnTo>
                    <a:pt x="1294" y="6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80739" y="2159978"/>
            <a:ext cx="3652537" cy="1871014"/>
          </a:xfrm>
        </p:spPr>
        <p:txBody>
          <a:bodyPr anchor="t" anchorCtr="0"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1"/>
          </p:nvPr>
        </p:nvSpPr>
        <p:spPr>
          <a:xfrm>
            <a:off x="6444225" y="1088604"/>
            <a:ext cx="4132228" cy="4840130"/>
          </a:xfrm>
        </p:spPr>
        <p:txBody>
          <a:bodyPr anchor="ctr" anchorCtr="0">
            <a:noAutofit/>
          </a:bodyPr>
          <a:lstStyle>
            <a:lvl1pPr>
              <a:lnSpc>
                <a:spcPts val="1520"/>
              </a:lnSpc>
              <a:spcBef>
                <a:spcPts val="1200"/>
              </a:spcBef>
              <a:defRPr lang="fr-FR" sz="1100" b="0" i="0" kern="1200">
                <a:solidFill>
                  <a:schemeClr val="bg2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>
              <a:defRPr lang="fr-FR" sz="1100" kern="1200">
                <a:solidFill>
                  <a:schemeClr val="bg1"/>
                </a:solidFill>
                <a:latin typeface="Segoe UI"/>
                <a:ea typeface="+mn-ea"/>
                <a:cs typeface="+mn-cs"/>
              </a:defRPr>
            </a:lvl2pPr>
            <a:lvl3pPr>
              <a:defRPr lang="fr-FR" sz="1100" kern="1200">
                <a:solidFill>
                  <a:schemeClr val="bg1"/>
                </a:solidFill>
                <a:latin typeface="Segoe UI"/>
                <a:ea typeface="+mn-ea"/>
                <a:cs typeface="+mn-cs"/>
              </a:defRPr>
            </a:lvl3pPr>
            <a:lvl4pPr>
              <a:defRPr lang="fr-FR" sz="1100" kern="1200">
                <a:solidFill>
                  <a:schemeClr val="bg1"/>
                </a:solidFill>
                <a:latin typeface="Segoe UI"/>
                <a:ea typeface="+mn-ea"/>
                <a:cs typeface="+mn-cs"/>
              </a:defRPr>
            </a:lvl4pPr>
            <a:lvl5pPr>
              <a:defRPr lang="fr-FR" sz="1100" kern="1200">
                <a:solidFill>
                  <a:schemeClr val="bg1"/>
                </a:solidFill>
                <a:latin typeface="Segoe UI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5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5" y="6396605"/>
            <a:ext cx="7072272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  <p:sp>
        <p:nvSpPr>
          <p:cNvPr id="55" name="Ellipse 54"/>
          <p:cNvSpPr/>
          <p:nvPr userDrawn="1"/>
        </p:nvSpPr>
        <p:spPr>
          <a:xfrm>
            <a:off x="3561565" y="3505200"/>
            <a:ext cx="1328632" cy="1328632"/>
          </a:xfrm>
          <a:prstGeom prst="ellipse">
            <a:avLst/>
          </a:prstGeom>
          <a:gradFill flip="none" rotWithShape="1">
            <a:gsLst>
              <a:gs pos="65000">
                <a:schemeClr val="bg1"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2D523C53-65B8-E440-AB00-DEA1BB4FA753}"/>
              </a:ext>
            </a:extLst>
          </p:cNvPr>
          <p:cNvGrpSpPr/>
          <p:nvPr userDrawn="1"/>
        </p:nvGrpSpPr>
        <p:grpSpPr>
          <a:xfrm flipH="1">
            <a:off x="4548168" y="-627179"/>
            <a:ext cx="8170979" cy="8170979"/>
            <a:chOff x="4131498" y="2371508"/>
            <a:chExt cx="2300771" cy="2300771"/>
          </a:xfrm>
        </p:grpSpPr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804539F6-1C73-0F47-9536-7BB24C489F35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149074"/>
                <a:gd name="adj2" fmla="val 6667431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74E9DA89-EE6A-5845-BD4B-CB610572D51E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202651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87403CE4-BD8E-D84B-B9DC-BC903C8C5ABF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123635"/>
                <a:gd name="adj2" fmla="val 3028918"/>
              </a:avLst>
            </a:prstGeom>
            <a:ln w="66675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D34903A3-B924-FB4E-BAAF-F319365BD886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181689"/>
                <a:gd name="adj2" fmla="val 6308713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347F0EF9-4058-A149-A98F-B28582E61109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236837"/>
                <a:gd name="adj2" fmla="val 16964217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6FB2396-C1CA-E24B-BDAA-EB09CADCA9D5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66675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6E494559-2630-4044-8D17-FA3D2413AE80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989733"/>
                <a:gd name="adj2" fmla="val 18526861"/>
              </a:avLst>
            </a:prstGeom>
            <a:ln w="66675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E0830844-1187-6944-9D90-92CF97955A07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20547824"/>
                <a:gd name="adj2" fmla="val 364544"/>
              </a:avLst>
            </a:prstGeom>
            <a:ln w="66675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3032737-C11E-CE4A-A556-7CDB93E1997C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8561785"/>
                <a:gd name="adj2" fmla="val 20974012"/>
              </a:avLst>
            </a:prstGeom>
            <a:ln w="66675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DFF2373E-BFCD-3B4B-ACD1-ECFC6A188694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B242B5CB-0535-7B4A-A7D5-A53A362E047D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8252074"/>
                <a:gd name="adj2" fmla="val 18853246"/>
              </a:avLst>
            </a:prstGeom>
            <a:ln w="66675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ACD146F2-C3C3-FE49-87A3-5DFFA3A2D2C3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065155"/>
                <a:gd name="adj2" fmla="val 2369033"/>
              </a:avLst>
            </a:prstGeom>
            <a:ln w="66675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B192D7D0-F465-F34A-8A01-B6567D5F0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CA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u texte 103">
            <a:extLst>
              <a:ext uri="{FF2B5EF4-FFF2-40B4-BE49-F238E27FC236}">
                <a16:creationId xmlns:a16="http://schemas.microsoft.com/office/drawing/2014/main" id="{BDB22726-E5D0-BF42-9769-8367CE77DE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7255" y="2159437"/>
            <a:ext cx="6209258" cy="1259623"/>
          </a:xfr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 cap="all" baseline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Soutitre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6BC9B657-5256-FD40-9725-076AD99E28A0}"/>
              </a:ext>
            </a:extLst>
          </p:cNvPr>
          <p:cNvGrpSpPr/>
          <p:nvPr userDrawn="1"/>
        </p:nvGrpSpPr>
        <p:grpSpPr>
          <a:xfrm>
            <a:off x="-568523" y="-2206973"/>
            <a:ext cx="9992442" cy="9992442"/>
            <a:chOff x="700440" y="-1237689"/>
            <a:chExt cx="7598733" cy="7598733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30A01D4D-3C6D-4749-AD96-F0660160DED0}"/>
                </a:ext>
              </a:extLst>
            </p:cNvPr>
            <p:cNvSpPr/>
            <p:nvPr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14610664"/>
                <a:gd name="adj2" fmla="val 5164971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3E2EF931-710E-8748-9C19-7FDE85F2C6FB}"/>
                </a:ext>
              </a:extLst>
            </p:cNvPr>
            <p:cNvSpPr/>
            <p:nvPr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14615675"/>
                <a:gd name="adj2" fmla="val 18541293"/>
              </a:avLst>
            </a:prstGeom>
            <a:ln w="101600" cap="rnd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B8B8303-1317-7645-9024-A0F0399AE9CC}"/>
                </a:ext>
              </a:extLst>
            </p:cNvPr>
            <p:cNvSpPr/>
            <p:nvPr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1123635"/>
                <a:gd name="adj2" fmla="val 1617324"/>
              </a:avLst>
            </a:prstGeom>
            <a:ln w="101600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ADBEDCEB-F7E4-DA4D-9E9A-DD30856E597F}"/>
                </a:ext>
              </a:extLst>
            </p:cNvPr>
            <p:cNvSpPr/>
            <p:nvPr/>
          </p:nvSpPr>
          <p:spPr>
            <a:xfrm flipH="1">
              <a:off x="1042887" y="-905616"/>
              <a:ext cx="6921054" cy="6921054"/>
            </a:xfrm>
            <a:prstGeom prst="arc">
              <a:avLst>
                <a:gd name="adj1" fmla="val 14610664"/>
                <a:gd name="adj2" fmla="val 1899149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822899EC-C92D-A04E-AE6B-AE05000D21A4}"/>
                </a:ext>
              </a:extLst>
            </p:cNvPr>
            <p:cNvSpPr/>
            <p:nvPr/>
          </p:nvSpPr>
          <p:spPr>
            <a:xfrm flipH="1">
              <a:off x="1042887" y="-905616"/>
              <a:ext cx="6921054" cy="6921054"/>
            </a:xfrm>
            <a:prstGeom prst="arc">
              <a:avLst>
                <a:gd name="adj1" fmla="val 14615675"/>
                <a:gd name="adj2" fmla="val 18407684"/>
              </a:avLst>
            </a:prstGeom>
            <a:ln w="101600" cap="rnd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94FB951-D1E8-A041-825F-5CDF741D9ACD}"/>
                </a:ext>
              </a:extLst>
            </p:cNvPr>
            <p:cNvSpPr/>
            <p:nvPr/>
          </p:nvSpPr>
          <p:spPr>
            <a:xfrm flipH="1">
              <a:off x="1042887" y="-905616"/>
              <a:ext cx="6921054" cy="6921054"/>
            </a:xfrm>
            <a:prstGeom prst="arc">
              <a:avLst>
                <a:gd name="adj1" fmla="val 21465926"/>
                <a:gd name="adj2" fmla="val 521116"/>
              </a:avLst>
            </a:prstGeom>
            <a:ln w="101600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A06631E1-7C9B-E348-A6E1-AC0AA4F8540C}"/>
                </a:ext>
              </a:extLst>
            </p:cNvPr>
            <p:cNvSpPr/>
            <p:nvPr/>
          </p:nvSpPr>
          <p:spPr>
            <a:xfrm flipH="1">
              <a:off x="1402362" y="-555499"/>
              <a:ext cx="6205171" cy="6205171"/>
            </a:xfrm>
            <a:prstGeom prst="arc">
              <a:avLst>
                <a:gd name="adj1" fmla="val 13742526"/>
                <a:gd name="adj2" fmla="val 6097441"/>
              </a:avLst>
            </a:prstGeom>
            <a:ln w="101600" cap="rnd">
              <a:solidFill>
                <a:srgbClr val="A8BEC1">
                  <a:alpha val="51765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16857414-AAE4-6A4B-8F74-63ED486AED7E}"/>
                </a:ext>
              </a:extLst>
            </p:cNvPr>
            <p:cNvSpPr/>
            <p:nvPr/>
          </p:nvSpPr>
          <p:spPr>
            <a:xfrm flipH="1">
              <a:off x="1402362" y="-555499"/>
              <a:ext cx="6205171" cy="6205171"/>
            </a:xfrm>
            <a:prstGeom prst="arc">
              <a:avLst>
                <a:gd name="adj1" fmla="val 18557150"/>
                <a:gd name="adj2" fmla="val 19273318"/>
              </a:avLst>
            </a:prstGeom>
            <a:ln w="101600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6BD7FDF-7A3C-574D-A937-0F77CC4A4451}"/>
                </a:ext>
              </a:extLst>
            </p:cNvPr>
            <p:cNvSpPr/>
            <p:nvPr/>
          </p:nvSpPr>
          <p:spPr>
            <a:xfrm flipH="1">
              <a:off x="1402362" y="-555499"/>
              <a:ext cx="6205171" cy="6205171"/>
            </a:xfrm>
            <a:prstGeom prst="arc">
              <a:avLst>
                <a:gd name="adj1" fmla="val 20547824"/>
                <a:gd name="adj2" fmla="val 364544"/>
              </a:avLst>
            </a:prstGeom>
            <a:ln w="101600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0FBF4547-42E2-7042-8404-91DE81ADE4DD}"/>
                </a:ext>
              </a:extLst>
            </p:cNvPr>
            <p:cNvSpPr/>
            <p:nvPr/>
          </p:nvSpPr>
          <p:spPr>
            <a:xfrm flipH="1">
              <a:off x="1811504" y="-77568"/>
              <a:ext cx="5308915" cy="5308915"/>
            </a:xfrm>
            <a:prstGeom prst="arc">
              <a:avLst>
                <a:gd name="adj1" fmla="val 13742526"/>
                <a:gd name="adj2" fmla="val 3271653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CD4803B4-CCAA-1C45-B522-BF00FFD95E24}"/>
                </a:ext>
              </a:extLst>
            </p:cNvPr>
            <p:cNvSpPr/>
            <p:nvPr/>
          </p:nvSpPr>
          <p:spPr>
            <a:xfrm flipH="1">
              <a:off x="1811504" y="-77568"/>
              <a:ext cx="5308915" cy="5308915"/>
            </a:xfrm>
            <a:prstGeom prst="arc">
              <a:avLst>
                <a:gd name="adj1" fmla="val 19554347"/>
                <a:gd name="adj2" fmla="val 20792099"/>
              </a:avLst>
            </a:prstGeom>
            <a:ln w="101600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7000903F-739E-8942-8F7C-C6EEEE595174}"/>
                </a:ext>
              </a:extLst>
            </p:cNvPr>
            <p:cNvSpPr/>
            <p:nvPr/>
          </p:nvSpPr>
          <p:spPr>
            <a:xfrm flipH="1">
              <a:off x="2348809" y="518171"/>
              <a:ext cx="4155403" cy="4155403"/>
            </a:xfrm>
            <a:prstGeom prst="arc">
              <a:avLst>
                <a:gd name="adj1" fmla="val 17678625"/>
                <a:gd name="adj2" fmla="val 6097441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7A3F9383-EAFC-2C4E-B083-56EABA080C5F}"/>
                </a:ext>
              </a:extLst>
            </p:cNvPr>
            <p:cNvSpPr/>
            <p:nvPr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19579267"/>
                <a:gd name="adj2" fmla="val 20392595"/>
              </a:avLst>
            </a:prstGeom>
            <a:ln w="101600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42F54D7B-7415-D54C-9414-0C325CE3B4D6}"/>
                </a:ext>
              </a:extLst>
            </p:cNvPr>
            <p:cNvSpPr/>
            <p:nvPr/>
          </p:nvSpPr>
          <p:spPr>
            <a:xfrm flipH="1">
              <a:off x="2729393" y="901403"/>
              <a:ext cx="3383725" cy="3383725"/>
            </a:xfrm>
            <a:prstGeom prst="arc">
              <a:avLst>
                <a:gd name="adj1" fmla="val 20180480"/>
                <a:gd name="adj2" fmla="val 6097441"/>
              </a:avLst>
            </a:prstGeom>
            <a:ln w="101600" cap="rnd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9A120296-9DA8-0B40-A8B8-4060F56C68A8}"/>
                </a:ext>
              </a:extLst>
            </p:cNvPr>
            <p:cNvSpPr/>
            <p:nvPr/>
          </p:nvSpPr>
          <p:spPr>
            <a:xfrm flipH="1">
              <a:off x="1402362" y="-555499"/>
              <a:ext cx="6205171" cy="6205171"/>
            </a:xfrm>
            <a:prstGeom prst="arc">
              <a:avLst>
                <a:gd name="adj1" fmla="val 916543"/>
                <a:gd name="adj2" fmla="val 1687913"/>
              </a:avLst>
            </a:prstGeom>
            <a:ln w="101600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C6117C8B-5DEF-274A-AB01-22DEE0519067}"/>
                </a:ext>
              </a:extLst>
            </p:cNvPr>
            <p:cNvSpPr/>
            <p:nvPr/>
          </p:nvSpPr>
          <p:spPr>
            <a:xfrm flipH="1">
              <a:off x="3171925" y="1335817"/>
              <a:ext cx="2495791" cy="2495791"/>
            </a:xfrm>
            <a:prstGeom prst="arc">
              <a:avLst>
                <a:gd name="adj1" fmla="val 15702285"/>
                <a:gd name="adj2" fmla="val 3320996"/>
              </a:avLst>
            </a:prstGeom>
            <a:ln w="101600" cap="rnd">
              <a:solidFill>
                <a:srgbClr val="F286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F926677C-D932-A346-BD5C-254E6B4D3E4B}"/>
                </a:ext>
              </a:extLst>
            </p:cNvPr>
            <p:cNvSpPr/>
            <p:nvPr/>
          </p:nvSpPr>
          <p:spPr>
            <a:xfrm flipH="1">
              <a:off x="2348809" y="518171"/>
              <a:ext cx="4155403" cy="4155403"/>
            </a:xfrm>
            <a:prstGeom prst="arc">
              <a:avLst>
                <a:gd name="adj1" fmla="val 20774974"/>
                <a:gd name="adj2" fmla="val 416141"/>
              </a:avLst>
            </a:prstGeom>
            <a:ln w="101600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F0B2ACEA-CED7-4247-BBB0-8939681FE9BA}"/>
                </a:ext>
              </a:extLst>
            </p:cNvPr>
            <p:cNvSpPr/>
            <p:nvPr userDrawn="1"/>
          </p:nvSpPr>
          <p:spPr>
            <a:xfrm flipH="1">
              <a:off x="1811504" y="-77568"/>
              <a:ext cx="5308915" cy="5308915"/>
            </a:xfrm>
            <a:prstGeom prst="arc">
              <a:avLst>
                <a:gd name="adj1" fmla="val 3654337"/>
                <a:gd name="adj2" fmla="val 5234416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6FE37AE5-C504-DA4E-905A-90DD3F15D0AA}"/>
                </a:ext>
              </a:extLst>
            </p:cNvPr>
            <p:cNvSpPr/>
            <p:nvPr userDrawn="1"/>
          </p:nvSpPr>
          <p:spPr>
            <a:xfrm flipH="1">
              <a:off x="1042887" y="-905616"/>
              <a:ext cx="6921054" cy="6921054"/>
            </a:xfrm>
            <a:prstGeom prst="arc">
              <a:avLst>
                <a:gd name="adj1" fmla="val 2240037"/>
                <a:gd name="adj2" fmla="val 4690565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ED3838E-C7DC-DB48-9F14-A4522BD3BE56}"/>
                </a:ext>
              </a:extLst>
            </p:cNvPr>
            <p:cNvSpPr/>
            <p:nvPr userDrawn="1"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5429071"/>
                <a:gd name="adj2" fmla="val 6325440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8948372B-8B81-954F-9740-7BC6113C1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818" y="5798782"/>
            <a:ext cx="1757826" cy="8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vierge">
    <p:bg>
      <p:bgPr>
        <a:solidFill>
          <a:srgbClr val="CA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D515B4F-D5A1-9C44-A9B0-05A368C74A41}"/>
              </a:ext>
            </a:extLst>
          </p:cNvPr>
          <p:cNvGrpSpPr/>
          <p:nvPr userDrawn="1"/>
        </p:nvGrpSpPr>
        <p:grpSpPr>
          <a:xfrm rot="18700920">
            <a:off x="-1099222" y="-726919"/>
            <a:ext cx="8774329" cy="8774329"/>
            <a:chOff x="700440" y="-1237689"/>
            <a:chExt cx="7598733" cy="7598733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F61333D1-43E1-3F48-9290-FD33CFEC7C81}"/>
                </a:ext>
              </a:extLst>
            </p:cNvPr>
            <p:cNvSpPr/>
            <p:nvPr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14610664"/>
                <a:gd name="adj2" fmla="val 5164971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74B5280-A830-A04C-9504-3FC1D5EDE917}"/>
                </a:ext>
              </a:extLst>
            </p:cNvPr>
            <p:cNvSpPr/>
            <p:nvPr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1123635"/>
                <a:gd name="adj2" fmla="val 1617324"/>
              </a:avLst>
            </a:prstGeom>
            <a:ln w="101600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4446AF57-D060-9F42-B84B-5957EA7BDFB4}"/>
                </a:ext>
              </a:extLst>
            </p:cNvPr>
            <p:cNvSpPr/>
            <p:nvPr/>
          </p:nvSpPr>
          <p:spPr>
            <a:xfrm flipH="1">
              <a:off x="1042887" y="-905616"/>
              <a:ext cx="6921054" cy="6921054"/>
            </a:xfrm>
            <a:prstGeom prst="arc">
              <a:avLst>
                <a:gd name="adj1" fmla="val 14610664"/>
                <a:gd name="adj2" fmla="val 1899149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AD127CC9-1936-1B46-B0D3-61F9D2A2C1CC}"/>
                </a:ext>
              </a:extLst>
            </p:cNvPr>
            <p:cNvSpPr/>
            <p:nvPr/>
          </p:nvSpPr>
          <p:spPr>
            <a:xfrm flipH="1">
              <a:off x="1042887" y="-905616"/>
              <a:ext cx="6921054" cy="6921054"/>
            </a:xfrm>
            <a:prstGeom prst="arc">
              <a:avLst>
                <a:gd name="adj1" fmla="val 21465926"/>
                <a:gd name="adj2" fmla="val 521116"/>
              </a:avLst>
            </a:prstGeom>
            <a:ln w="101600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7E1FD4B2-4CF5-1946-AA24-9945FE971DDA}"/>
                </a:ext>
              </a:extLst>
            </p:cNvPr>
            <p:cNvSpPr/>
            <p:nvPr/>
          </p:nvSpPr>
          <p:spPr>
            <a:xfrm flipH="1">
              <a:off x="1402362" y="-555499"/>
              <a:ext cx="6205171" cy="6205171"/>
            </a:xfrm>
            <a:prstGeom prst="arc">
              <a:avLst>
                <a:gd name="adj1" fmla="val 13742526"/>
                <a:gd name="adj2" fmla="val 6097441"/>
              </a:avLst>
            </a:prstGeom>
            <a:ln w="101600" cap="rnd">
              <a:solidFill>
                <a:srgbClr val="A8BEC1">
                  <a:alpha val="51765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DA7F120E-3408-DE4F-9411-C8AF6D781C55}"/>
                </a:ext>
              </a:extLst>
            </p:cNvPr>
            <p:cNvSpPr/>
            <p:nvPr/>
          </p:nvSpPr>
          <p:spPr>
            <a:xfrm flipH="1">
              <a:off x="1402362" y="-555499"/>
              <a:ext cx="6205171" cy="6205171"/>
            </a:xfrm>
            <a:prstGeom prst="arc">
              <a:avLst>
                <a:gd name="adj1" fmla="val 18557150"/>
                <a:gd name="adj2" fmla="val 19273318"/>
              </a:avLst>
            </a:prstGeom>
            <a:ln w="101600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756EC9C-8ED6-634B-B114-9787B61A70FB}"/>
                </a:ext>
              </a:extLst>
            </p:cNvPr>
            <p:cNvSpPr/>
            <p:nvPr/>
          </p:nvSpPr>
          <p:spPr>
            <a:xfrm flipH="1">
              <a:off x="1402362" y="-555499"/>
              <a:ext cx="6205171" cy="6205171"/>
            </a:xfrm>
            <a:prstGeom prst="arc">
              <a:avLst>
                <a:gd name="adj1" fmla="val 20547824"/>
                <a:gd name="adj2" fmla="val 364544"/>
              </a:avLst>
            </a:prstGeom>
            <a:ln w="101600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DC5E3132-2ACE-3F4B-8983-F4B9E9E04C30}"/>
                </a:ext>
              </a:extLst>
            </p:cNvPr>
            <p:cNvSpPr/>
            <p:nvPr/>
          </p:nvSpPr>
          <p:spPr>
            <a:xfrm flipH="1">
              <a:off x="1811504" y="-77568"/>
              <a:ext cx="5308915" cy="5308915"/>
            </a:xfrm>
            <a:prstGeom prst="arc">
              <a:avLst>
                <a:gd name="adj1" fmla="val 13742526"/>
                <a:gd name="adj2" fmla="val 3271653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BDAA03A-FEBB-2343-BC5C-71556FEE27EC}"/>
                </a:ext>
              </a:extLst>
            </p:cNvPr>
            <p:cNvSpPr/>
            <p:nvPr/>
          </p:nvSpPr>
          <p:spPr>
            <a:xfrm flipH="1">
              <a:off x="1811504" y="-77568"/>
              <a:ext cx="5308915" cy="5308915"/>
            </a:xfrm>
            <a:prstGeom prst="arc">
              <a:avLst>
                <a:gd name="adj1" fmla="val 19554347"/>
                <a:gd name="adj2" fmla="val 20792099"/>
              </a:avLst>
            </a:prstGeom>
            <a:ln w="101600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F384343-01A9-E846-907A-9F05B8FC64B6}"/>
                </a:ext>
              </a:extLst>
            </p:cNvPr>
            <p:cNvSpPr/>
            <p:nvPr/>
          </p:nvSpPr>
          <p:spPr>
            <a:xfrm flipH="1">
              <a:off x="2348809" y="518171"/>
              <a:ext cx="4155403" cy="4155403"/>
            </a:xfrm>
            <a:prstGeom prst="arc">
              <a:avLst>
                <a:gd name="adj1" fmla="val 17678625"/>
                <a:gd name="adj2" fmla="val 6097441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0E48BD9-6FC7-734B-AAF3-0ED82F662D2C}"/>
                </a:ext>
              </a:extLst>
            </p:cNvPr>
            <p:cNvSpPr/>
            <p:nvPr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19579267"/>
                <a:gd name="adj2" fmla="val 20392595"/>
              </a:avLst>
            </a:prstGeom>
            <a:ln w="101600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81E59215-2B53-6049-8882-793C51362DEA}"/>
                </a:ext>
              </a:extLst>
            </p:cNvPr>
            <p:cNvSpPr/>
            <p:nvPr/>
          </p:nvSpPr>
          <p:spPr>
            <a:xfrm flipH="1">
              <a:off x="2729393" y="901403"/>
              <a:ext cx="3383725" cy="3383725"/>
            </a:xfrm>
            <a:prstGeom prst="arc">
              <a:avLst>
                <a:gd name="adj1" fmla="val 20180480"/>
                <a:gd name="adj2" fmla="val 6097441"/>
              </a:avLst>
            </a:prstGeom>
            <a:ln w="101600" cap="rnd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EA99E1D3-2EEB-3D4A-96DC-30D3DA0A80C3}"/>
                </a:ext>
              </a:extLst>
            </p:cNvPr>
            <p:cNvSpPr/>
            <p:nvPr/>
          </p:nvSpPr>
          <p:spPr>
            <a:xfrm flipH="1">
              <a:off x="1402362" y="-555499"/>
              <a:ext cx="6205171" cy="6205171"/>
            </a:xfrm>
            <a:prstGeom prst="arc">
              <a:avLst>
                <a:gd name="adj1" fmla="val 916543"/>
                <a:gd name="adj2" fmla="val 1687913"/>
              </a:avLst>
            </a:prstGeom>
            <a:ln w="101600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DC6B841F-CC0C-B04A-9003-730C689B3D11}"/>
                </a:ext>
              </a:extLst>
            </p:cNvPr>
            <p:cNvSpPr/>
            <p:nvPr/>
          </p:nvSpPr>
          <p:spPr>
            <a:xfrm flipH="1">
              <a:off x="3171925" y="1335817"/>
              <a:ext cx="2495791" cy="2495791"/>
            </a:xfrm>
            <a:prstGeom prst="arc">
              <a:avLst>
                <a:gd name="adj1" fmla="val 15702285"/>
                <a:gd name="adj2" fmla="val 3320996"/>
              </a:avLst>
            </a:prstGeom>
            <a:ln w="101600" cap="rnd">
              <a:solidFill>
                <a:srgbClr val="F286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2456659A-45AE-534A-AB47-A3002AF673D9}"/>
                </a:ext>
              </a:extLst>
            </p:cNvPr>
            <p:cNvSpPr/>
            <p:nvPr/>
          </p:nvSpPr>
          <p:spPr>
            <a:xfrm flipH="1">
              <a:off x="2348809" y="518171"/>
              <a:ext cx="4155403" cy="4155403"/>
            </a:xfrm>
            <a:prstGeom prst="arc">
              <a:avLst>
                <a:gd name="adj1" fmla="val 20774974"/>
                <a:gd name="adj2" fmla="val 416141"/>
              </a:avLst>
            </a:prstGeom>
            <a:ln w="101600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644A67A1-5FBC-5549-814A-B4D0B0D717D2}"/>
                </a:ext>
              </a:extLst>
            </p:cNvPr>
            <p:cNvSpPr/>
            <p:nvPr userDrawn="1"/>
          </p:nvSpPr>
          <p:spPr>
            <a:xfrm flipH="1">
              <a:off x="1811504" y="-77568"/>
              <a:ext cx="5308915" cy="5308915"/>
            </a:xfrm>
            <a:prstGeom prst="arc">
              <a:avLst>
                <a:gd name="adj1" fmla="val 3654337"/>
                <a:gd name="adj2" fmla="val 5234416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424F2E24-BC96-104B-AEF3-8DFEC6F8F217}"/>
                </a:ext>
              </a:extLst>
            </p:cNvPr>
            <p:cNvSpPr/>
            <p:nvPr userDrawn="1"/>
          </p:nvSpPr>
          <p:spPr>
            <a:xfrm flipH="1">
              <a:off x="1042887" y="-905616"/>
              <a:ext cx="6921054" cy="6921054"/>
            </a:xfrm>
            <a:prstGeom prst="arc">
              <a:avLst>
                <a:gd name="adj1" fmla="val 2240037"/>
                <a:gd name="adj2" fmla="val 4690565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DE0E0422-50B3-6949-B89D-EC1F15D50146}"/>
                </a:ext>
              </a:extLst>
            </p:cNvPr>
            <p:cNvSpPr/>
            <p:nvPr userDrawn="1"/>
          </p:nvSpPr>
          <p:spPr>
            <a:xfrm flipH="1">
              <a:off x="700440" y="-1237689"/>
              <a:ext cx="7598733" cy="7598733"/>
            </a:xfrm>
            <a:prstGeom prst="arc">
              <a:avLst>
                <a:gd name="adj1" fmla="val 5429071"/>
                <a:gd name="adj2" fmla="val 6325440"/>
              </a:avLst>
            </a:prstGeom>
            <a:ln w="101600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1" name="Espace réservé du texte 103">
            <a:extLst>
              <a:ext uri="{FF2B5EF4-FFF2-40B4-BE49-F238E27FC236}">
                <a16:creationId xmlns:a16="http://schemas.microsoft.com/office/drawing/2014/main" id="{BC6CBFEC-6B5A-F44A-ACDA-1290043E04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7431" y="3287021"/>
            <a:ext cx="6209258" cy="1259623"/>
          </a:xfr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 cap="all" baseline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Soutitre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DA13446-6078-D449-BD6A-801AFA6E0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818" y="5798782"/>
            <a:ext cx="1757826" cy="8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7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09449" y="2007747"/>
            <a:ext cx="3215115" cy="2404495"/>
          </a:xfrm>
        </p:spPr>
        <p:txBody>
          <a:bodyPr anchor="ctr" anchorCtr="0"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0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5" y="6396605"/>
            <a:ext cx="7624710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0FA6F18-B628-644C-B912-0CC07EEA6AD8}"/>
              </a:ext>
            </a:extLst>
          </p:cNvPr>
          <p:cNvGrpSpPr/>
          <p:nvPr userDrawn="1"/>
        </p:nvGrpSpPr>
        <p:grpSpPr>
          <a:xfrm flipH="1">
            <a:off x="316128" y="-654089"/>
            <a:ext cx="8098296" cy="8098296"/>
            <a:chOff x="4131498" y="2371508"/>
            <a:chExt cx="2300771" cy="230077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3ABBD419-FBF1-934C-B1EC-E150B1249706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4610664"/>
                <a:gd name="adj2" fmla="val 7147202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03008A7C-5CF9-D34E-84D6-03C129E6A073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4615675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8B94ABE-217B-4147-8FE6-6A0D991F8AE2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123635"/>
                <a:gd name="adj2" fmla="val 3028918"/>
              </a:avLst>
            </a:prstGeom>
            <a:ln w="66675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CCB12B88-C55F-ED48-B762-4CF1F4CAEC46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0664"/>
                <a:gd name="adj2" fmla="val 7699205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BC3B1541-96D1-0B4B-8865-9DE4D5CA1B35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5675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36CAE722-2A36-F64D-B03F-0F900475400C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66675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D23967B-7837-5C46-903F-99BD4978DC28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420750"/>
                <a:gd name="adj2" fmla="val 18526861"/>
              </a:avLst>
            </a:prstGeom>
            <a:ln w="66675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95114C6B-EB71-D746-AF4A-C9033F411B88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20547824"/>
                <a:gd name="adj2" fmla="val 364544"/>
              </a:avLst>
            </a:prstGeom>
            <a:ln w="66675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EF396A49-3A04-EB42-80F6-0A3AC3105811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8561785"/>
                <a:gd name="adj2" fmla="val 20974012"/>
              </a:avLst>
            </a:prstGeom>
            <a:ln w="66675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2613640-E3C6-5348-8774-54B1D6EB4615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3E641162-5866-BE4C-956A-88D6C36BF7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8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form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09449" y="2007747"/>
            <a:ext cx="3215115" cy="2404495"/>
          </a:xfrm>
        </p:spPr>
        <p:txBody>
          <a:bodyPr anchor="ctr" anchorCtr="0"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0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5" y="6396605"/>
            <a:ext cx="7624710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0FA6F18-B628-644C-B912-0CC07EEA6AD8}"/>
              </a:ext>
            </a:extLst>
          </p:cNvPr>
          <p:cNvGrpSpPr/>
          <p:nvPr userDrawn="1"/>
        </p:nvGrpSpPr>
        <p:grpSpPr>
          <a:xfrm flipH="1">
            <a:off x="316128" y="-654089"/>
            <a:ext cx="8098296" cy="8098296"/>
            <a:chOff x="4131498" y="2371508"/>
            <a:chExt cx="2300771" cy="230077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3ABBD419-FBF1-934C-B1EC-E150B1249706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4610664"/>
                <a:gd name="adj2" fmla="val 7147202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03008A7C-5CF9-D34E-84D6-03C129E6A073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4615675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8B94ABE-217B-4147-8FE6-6A0D991F8AE2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123635"/>
                <a:gd name="adj2" fmla="val 3028918"/>
              </a:avLst>
            </a:prstGeom>
            <a:ln w="66675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CCB12B88-C55F-ED48-B762-4CF1F4CAEC46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0664"/>
                <a:gd name="adj2" fmla="val 7699205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BC3B1541-96D1-0B4B-8865-9DE4D5CA1B35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4615675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36CAE722-2A36-F64D-B03F-0F900475400C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66675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D23967B-7837-5C46-903F-99BD4978DC28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420750"/>
                <a:gd name="adj2" fmla="val 18526861"/>
              </a:avLst>
            </a:prstGeom>
            <a:ln w="66675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95114C6B-EB71-D746-AF4A-C9033F411B88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20547824"/>
                <a:gd name="adj2" fmla="val 364544"/>
              </a:avLst>
            </a:prstGeom>
            <a:ln w="66675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EF396A49-3A04-EB42-80F6-0A3AC3105811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8561785"/>
                <a:gd name="adj2" fmla="val 20974012"/>
              </a:avLst>
            </a:prstGeom>
            <a:ln w="66675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2613640-E3C6-5348-8774-54B1D6EB4615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6336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ajeur">
    <p:bg>
      <p:bgPr>
        <a:solidFill>
          <a:srgbClr val="CA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rrondir un rectangle avec un coin du même côté 82"/>
          <p:cNvSpPr/>
          <p:nvPr userDrawn="1"/>
        </p:nvSpPr>
        <p:spPr>
          <a:xfrm rot="16200000" flipH="1">
            <a:off x="4646600" y="-684227"/>
            <a:ext cx="6858000" cy="82264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80739" y="830976"/>
            <a:ext cx="3652537" cy="18710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369164" y="1738855"/>
            <a:ext cx="6063842" cy="3668444"/>
          </a:xfrm>
        </p:spPr>
        <p:txBody>
          <a:bodyPr/>
          <a:lstStyle>
            <a:lvl1pPr>
              <a:defRPr sz="1600"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3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5" y="6396605"/>
            <a:ext cx="7624710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2D3EBCC5-4027-3A4C-A23A-F360F525023D}"/>
              </a:ext>
            </a:extLst>
          </p:cNvPr>
          <p:cNvGrpSpPr/>
          <p:nvPr userDrawn="1"/>
        </p:nvGrpSpPr>
        <p:grpSpPr>
          <a:xfrm flipH="1">
            <a:off x="3474743" y="-468694"/>
            <a:ext cx="7764016" cy="7764016"/>
            <a:chOff x="4131498" y="2371508"/>
            <a:chExt cx="2300771" cy="2300771"/>
          </a:xfrm>
        </p:grpSpPr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9711E96C-0D5E-0345-B9D1-2184B25B35B6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149074"/>
                <a:gd name="adj2" fmla="val 6667431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31724119-FB17-7946-AAE3-99F0D4B7BF78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202651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9CDFD4C6-92F7-DC45-B717-082EDC0C5668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123635"/>
                <a:gd name="adj2" fmla="val 3028918"/>
              </a:avLst>
            </a:prstGeom>
            <a:ln w="66675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4FEC8829-C47D-3842-8445-19F90DC75DB8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181689"/>
                <a:gd name="adj2" fmla="val 6308713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9A44F476-4759-204D-8983-D704C37A8BFA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236837"/>
                <a:gd name="adj2" fmla="val 16964217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06B60EB0-2A27-EF47-AD1D-7DEA5D52A009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66675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28202F7D-569E-0B4C-BE0B-7ACC3F1B1BED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989733"/>
                <a:gd name="adj2" fmla="val 18526861"/>
              </a:avLst>
            </a:prstGeom>
            <a:ln w="66675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38D8B902-663B-A142-B178-1E43BDB16417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20547824"/>
                <a:gd name="adj2" fmla="val 364544"/>
              </a:avLst>
            </a:prstGeom>
            <a:ln w="66675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B22C3466-5F6D-1248-A4C4-41EDF041247D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8561785"/>
                <a:gd name="adj2" fmla="val 20974012"/>
              </a:avLst>
            </a:prstGeom>
            <a:ln w="66675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BAA3B46C-2237-924B-9473-1CDCC2B8099E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EF0F2113-D879-DA4D-BD95-F3C50533CBB8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8252074"/>
                <a:gd name="adj2" fmla="val 18853246"/>
              </a:avLst>
            </a:prstGeom>
            <a:ln w="66675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5A9127D9-2343-464F-ACE5-31320EDE7127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065155"/>
                <a:gd name="adj2" fmla="val 2369033"/>
              </a:avLst>
            </a:prstGeom>
            <a:ln w="66675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AFBDD9D9-9AC7-C444-B846-188510636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bg>
      <p:bgPr>
        <a:solidFill>
          <a:srgbClr val="CA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ndir un rectangle avec un coin du même côté 38"/>
          <p:cNvSpPr/>
          <p:nvPr userDrawn="1"/>
        </p:nvSpPr>
        <p:spPr>
          <a:xfrm rot="16200000" flipH="1">
            <a:off x="2998229" y="-2332598"/>
            <a:ext cx="6858000" cy="115231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051525" y="299557"/>
            <a:ext cx="3592582" cy="1132383"/>
          </a:xfrm>
        </p:spPr>
        <p:txBody>
          <a:bodyPr anchor="b" anchorCtr="0"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062865" y="1431940"/>
            <a:ext cx="4292752" cy="4276725"/>
          </a:xfrm>
        </p:spPr>
        <p:txBody>
          <a:bodyPr/>
          <a:lstStyle>
            <a:lvl1pPr>
              <a:defRPr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3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4" y="6396605"/>
            <a:ext cx="7643371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973365D-4BB0-4143-BC52-A9DBA1785856}"/>
              </a:ext>
            </a:extLst>
          </p:cNvPr>
          <p:cNvGrpSpPr/>
          <p:nvPr userDrawn="1"/>
        </p:nvGrpSpPr>
        <p:grpSpPr>
          <a:xfrm flipH="1">
            <a:off x="194830" y="-448816"/>
            <a:ext cx="7764016" cy="7764016"/>
            <a:chOff x="4131498" y="2371508"/>
            <a:chExt cx="2300771" cy="2300771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5E460932-96BD-374C-861D-84E6620A2530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149074"/>
                <a:gd name="adj2" fmla="val 6667431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5AC3DB80-7249-3A45-B889-C23C0803062F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202651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D8ACBD4-63D2-274E-ADB5-6B5F7B437165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123635"/>
                <a:gd name="adj2" fmla="val 3028918"/>
              </a:avLst>
            </a:prstGeom>
            <a:ln w="66675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4E758266-A3F6-C142-B076-CE44F3BB970E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181689"/>
                <a:gd name="adj2" fmla="val 6308713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58B49FBE-65F1-624D-B869-C2A8DCF59EB9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236837"/>
                <a:gd name="adj2" fmla="val 16964217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27FE95EE-AFDD-664B-9016-FB2ED65C605E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66675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08F123C5-6FB1-0343-AC60-2412EFE869BB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989733"/>
                <a:gd name="adj2" fmla="val 18526861"/>
              </a:avLst>
            </a:prstGeom>
            <a:ln w="66675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4D8F2840-3645-7A45-8432-728E36C1E9E6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20547824"/>
                <a:gd name="adj2" fmla="val 364544"/>
              </a:avLst>
            </a:prstGeom>
            <a:ln w="66675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B4D5824A-0812-8849-9B86-F9B25513ED9C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8561785"/>
                <a:gd name="adj2" fmla="val 20974012"/>
              </a:avLst>
            </a:prstGeom>
            <a:ln w="66675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1FF75B74-6CE6-DC45-9B4D-5C5F1A037EB2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434F6954-1004-F34B-A83F-90E605BA9BEF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8252074"/>
                <a:gd name="adj2" fmla="val 18853246"/>
              </a:avLst>
            </a:prstGeom>
            <a:ln w="66675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E18BB5E9-21E0-0340-838F-0217DA17FE81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065155"/>
                <a:gd name="adj2" fmla="val 2369033"/>
              </a:avLst>
            </a:prstGeom>
            <a:ln w="66675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CBB25F2F-A6A0-8344-9AE2-1D6216764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9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bg>
      <p:bgPr>
        <a:solidFill>
          <a:srgbClr val="CA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ndir un rectangle avec un coin du même côté 38"/>
          <p:cNvSpPr/>
          <p:nvPr userDrawn="1"/>
        </p:nvSpPr>
        <p:spPr>
          <a:xfrm rot="16200000" flipH="1">
            <a:off x="2998229" y="-2332598"/>
            <a:ext cx="6858000" cy="115231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04093" y="532990"/>
            <a:ext cx="3592582" cy="1132383"/>
          </a:xfrm>
        </p:spPr>
        <p:txBody>
          <a:bodyPr anchor="b" anchorCtr="0"/>
          <a:lstStyle>
            <a:lvl1pPr>
              <a:defRPr>
                <a:solidFill>
                  <a:srgbClr val="F2861F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257422" y="532990"/>
            <a:ext cx="3536950" cy="1132383"/>
          </a:xfrm>
        </p:spPr>
        <p:txBody>
          <a:bodyPr anchor="b" anchorCtr="0">
            <a:normAutofit/>
          </a:bodyPr>
          <a:lstStyle>
            <a:lvl1pPr>
              <a:defRPr lang="fr-FR" sz="2800" b="0" kern="1200" cap="all">
                <a:solidFill>
                  <a:srgbClr val="F2861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315433" y="1665373"/>
            <a:ext cx="3978134" cy="4276725"/>
          </a:xfrm>
        </p:spPr>
        <p:txBody>
          <a:bodyPr/>
          <a:lstStyle>
            <a:lvl1pPr>
              <a:defRPr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7246540" y="1665373"/>
            <a:ext cx="3978134" cy="4276725"/>
          </a:xfrm>
        </p:spPr>
        <p:txBody>
          <a:bodyPr/>
          <a:lstStyle>
            <a:lvl1pPr>
              <a:defRPr b="1" i="0">
                <a:solidFill>
                  <a:srgbClr val="F2861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7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5" y="6396605"/>
            <a:ext cx="7634040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AA28501-B59E-DD40-86C3-AC7F94752381}"/>
              </a:ext>
            </a:extLst>
          </p:cNvPr>
          <p:cNvGrpSpPr/>
          <p:nvPr userDrawn="1"/>
        </p:nvGrpSpPr>
        <p:grpSpPr>
          <a:xfrm flipH="1">
            <a:off x="194830" y="-448816"/>
            <a:ext cx="7764016" cy="7764016"/>
            <a:chOff x="4131498" y="2371508"/>
            <a:chExt cx="2300771" cy="2300771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A75E150C-D4AA-8B49-8494-EE8558967A80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149074"/>
                <a:gd name="adj2" fmla="val 6667431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CDBFD8E-EDA2-3042-B3C9-06E32FA3B289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5202651"/>
                <a:gd name="adj2" fmla="val 18853246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1C6F860-4A3E-6A49-B3A2-30CB69BE1A3B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123635"/>
                <a:gd name="adj2" fmla="val 3028918"/>
              </a:avLst>
            </a:prstGeom>
            <a:ln w="66675" cap="rnd">
              <a:solidFill>
                <a:srgbClr val="F189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D623DDBD-1252-1E4E-B2F6-AD894C566CC0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181689"/>
                <a:gd name="adj2" fmla="val 6308713"/>
              </a:avLst>
            </a:prstGeom>
            <a:ln w="66675" cap="rnd">
              <a:solidFill>
                <a:srgbClr val="A8BEC1">
                  <a:alpha val="5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9572A1C-3722-E94A-9DE1-276E59B54648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5236837"/>
                <a:gd name="adj2" fmla="val 16964217"/>
              </a:avLst>
            </a:prstGeom>
            <a:ln w="66675" cap="rnd">
              <a:solidFill>
                <a:schemeClr val="bg2">
                  <a:alpha val="6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BD56B6AC-D91D-214D-B5F9-47C807665A6C}"/>
                </a:ext>
              </a:extLst>
            </p:cNvPr>
            <p:cNvSpPr/>
            <p:nvPr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1465926"/>
                <a:gd name="adj2" fmla="val 1951594"/>
              </a:avLst>
            </a:prstGeom>
            <a:ln w="66675" cap="rnd">
              <a:solidFill>
                <a:srgbClr val="3C77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CE4CD4CF-10EC-394E-B5AF-F8BC0142E0A7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15989733"/>
                <a:gd name="adj2" fmla="val 18526861"/>
              </a:avLst>
            </a:prstGeom>
            <a:ln w="66675" cap="rnd">
              <a:solidFill>
                <a:srgbClr val="48B17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3359E9AA-4CAB-2E4A-9DE4-E1174C04B488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20547824"/>
                <a:gd name="adj2" fmla="val 364544"/>
              </a:avLst>
            </a:prstGeom>
            <a:ln w="66675" cap="rnd">
              <a:solidFill>
                <a:srgbClr val="3CBC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42AC1922-7224-4D42-9567-D2CF793D1342}"/>
                </a:ext>
              </a:extLst>
            </p:cNvPr>
            <p:cNvSpPr/>
            <p:nvPr/>
          </p:nvSpPr>
          <p:spPr>
            <a:xfrm>
              <a:off x="4131498" y="2371508"/>
              <a:ext cx="2300771" cy="2300771"/>
            </a:xfrm>
            <a:prstGeom prst="arc">
              <a:avLst>
                <a:gd name="adj1" fmla="val 18561785"/>
                <a:gd name="adj2" fmla="val 20974012"/>
              </a:avLst>
            </a:prstGeom>
            <a:ln w="66675" cap="rnd">
              <a:solidFill>
                <a:srgbClr val="A0BA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E1FC130-250D-1D4A-B716-9FCE04B12202}"/>
                </a:ext>
              </a:extLst>
            </p:cNvPr>
            <p:cNvSpPr/>
            <p:nvPr/>
          </p:nvSpPr>
          <p:spPr>
            <a:xfrm>
              <a:off x="4214598" y="2472255"/>
              <a:ext cx="2110635" cy="2110635"/>
            </a:xfrm>
            <a:prstGeom prst="arc">
              <a:avLst>
                <a:gd name="adj1" fmla="val 3004013"/>
                <a:gd name="adj2" fmla="val 5097892"/>
              </a:avLst>
            </a:prstGeom>
            <a:ln w="66675" cap="rnd">
              <a:solidFill>
                <a:srgbClr val="FFDF6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8FE663D9-B314-3842-9CA6-FF82EC8AFEA4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18252074"/>
                <a:gd name="adj2" fmla="val 18853246"/>
              </a:avLst>
            </a:prstGeom>
            <a:ln w="66675" cap="rnd">
              <a:solidFill>
                <a:srgbClr val="E936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320DD43E-1FA2-E943-AC82-D55E6606FF8E}"/>
                </a:ext>
              </a:extLst>
            </p:cNvPr>
            <p:cNvSpPr/>
            <p:nvPr userDrawn="1"/>
          </p:nvSpPr>
          <p:spPr>
            <a:xfrm>
              <a:off x="4173356" y="2420888"/>
              <a:ext cx="2206226" cy="2206226"/>
            </a:xfrm>
            <a:prstGeom prst="arc">
              <a:avLst>
                <a:gd name="adj1" fmla="val 2065155"/>
                <a:gd name="adj2" fmla="val 2369033"/>
              </a:avLst>
            </a:prstGeom>
            <a:ln w="66675" cap="rnd">
              <a:solidFill>
                <a:srgbClr val="6C47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E07A49E8-4DB4-D64D-8EDB-56B107007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2025" y="6411903"/>
            <a:ext cx="633014" cy="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1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05486" y="6356352"/>
            <a:ext cx="284405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9CA4B2"/>
                </a:solidFill>
                <a:latin typeface="Segoe UI"/>
              </a:defRPr>
            </a:lvl1pPr>
          </a:lstStyle>
          <a:p>
            <a:fld id="{E97D5D8F-EC9D-E14D-BFE3-832F09A7560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5945842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945843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3"/>
          </p:nvPr>
        </p:nvSpPr>
        <p:spPr>
          <a:xfrm>
            <a:off x="3572025" y="6396605"/>
            <a:ext cx="7072272" cy="3248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Segoe UI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9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2" r:id="rId3"/>
    <p:sldLayoutId id="2147483660" r:id="rId4"/>
    <p:sldLayoutId id="2147483653" r:id="rId5"/>
    <p:sldLayoutId id="2147483677" r:id="rId6"/>
    <p:sldLayoutId id="2147483654" r:id="rId7"/>
    <p:sldLayoutId id="2147483656" r:id="rId8"/>
    <p:sldLayoutId id="2147483655" r:id="rId9"/>
    <p:sldLayoutId id="2147483664" r:id="rId10"/>
    <p:sldLayoutId id="2147483665" r:id="rId11"/>
    <p:sldLayoutId id="2147483661" r:id="rId12"/>
    <p:sldLayoutId id="2147483662" r:id="rId13"/>
    <p:sldLayoutId id="2147483663" r:id="rId14"/>
    <p:sldLayoutId id="2147483659" r:id="rId15"/>
    <p:sldLayoutId id="2147483649" r:id="rId16"/>
  </p:sldLayoutIdLst>
  <p:hf hdr="0" dt="0"/>
  <p:txStyles>
    <p:titleStyle>
      <a:lvl1pPr marL="0" algn="l" defTabSz="575977" rtl="0" eaLnBrk="1" latinLnBrk="0" hangingPunct="1">
        <a:spcBef>
          <a:spcPct val="0"/>
        </a:spcBef>
        <a:buNone/>
        <a:defRPr lang="fr-FR" sz="2800" b="0" i="0" kern="1200" cap="all">
          <a:solidFill>
            <a:srgbClr val="F2861F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</p:titleStyle>
    <p:bodyStyle>
      <a:lvl1pPr marL="0" indent="0" algn="l" defTabSz="575977" rtl="0" eaLnBrk="1" latinLnBrk="0" hangingPunct="1">
        <a:spcBef>
          <a:spcPts val="0"/>
        </a:spcBef>
        <a:buFontTx/>
        <a:buNone/>
        <a:defRPr lang="fr-FR" sz="1200" b="1" i="0" kern="120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0" indent="0" algn="l" defTabSz="575977" rtl="0" eaLnBrk="1" latinLnBrk="0" hangingPunct="1">
        <a:spcBef>
          <a:spcPts val="1200"/>
        </a:spcBef>
        <a:buSzPct val="80000"/>
        <a:buFontTx/>
        <a:buNone/>
        <a:defRPr lang="fr-FR" sz="1100" kern="1200" cap="none">
          <a:solidFill>
            <a:schemeClr val="bg2"/>
          </a:solidFill>
          <a:latin typeface="Segoe UI"/>
          <a:ea typeface="+mn-ea"/>
          <a:cs typeface="+mn-cs"/>
        </a:defRPr>
      </a:lvl2pPr>
      <a:lvl3pPr marL="0" indent="0" algn="l" defTabSz="575977" rtl="0" eaLnBrk="1" latinLnBrk="0" hangingPunct="1">
        <a:spcBef>
          <a:spcPts val="2000"/>
        </a:spcBef>
        <a:buFontTx/>
        <a:buNone/>
        <a:defRPr lang="fr-FR" sz="1400" kern="1200" cap="all" baseline="0">
          <a:solidFill>
            <a:schemeClr val="bg2"/>
          </a:solidFill>
          <a:latin typeface="Segoe UI Black"/>
          <a:ea typeface="+mn-ea"/>
          <a:cs typeface="+mn-cs"/>
        </a:defRPr>
      </a:lvl3pPr>
      <a:lvl4pPr marL="284400" indent="-284400" algn="l" defTabSz="575977" rtl="0" eaLnBrk="1" latinLnBrk="0" hangingPunct="1">
        <a:lnSpc>
          <a:spcPts val="1520"/>
        </a:lnSpc>
        <a:spcBef>
          <a:spcPts val="800"/>
        </a:spcBef>
        <a:buSzPct val="80000"/>
        <a:buFont typeface="Lucida Grande"/>
        <a:buChar char="►"/>
        <a:defRPr lang="fr-FR" sz="1100" kern="1200" baseline="0">
          <a:solidFill>
            <a:schemeClr val="bg2"/>
          </a:solidFill>
          <a:latin typeface="Segoe UI Black"/>
          <a:ea typeface="+mn-ea"/>
          <a:cs typeface="+mn-cs"/>
        </a:defRPr>
      </a:lvl4pPr>
      <a:lvl5pPr marL="284400" indent="0" algn="l" defTabSz="575977" rtl="0" eaLnBrk="1" latinLnBrk="0" hangingPunct="1">
        <a:lnSpc>
          <a:spcPts val="1520"/>
        </a:lnSpc>
        <a:spcBef>
          <a:spcPts val="0"/>
        </a:spcBef>
        <a:buFontTx/>
        <a:buNone/>
        <a:defRPr lang="fr-FR" sz="1100" kern="1200">
          <a:solidFill>
            <a:schemeClr val="bg2"/>
          </a:solidFill>
          <a:latin typeface="Segoe UI"/>
          <a:ea typeface="+mn-ea"/>
          <a:cs typeface="+mn-cs"/>
        </a:defRPr>
      </a:lvl5pPr>
      <a:lvl6pPr marL="3167884" indent="-287990" algn="l" defTabSz="57597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63" indent="-287990" algn="l" defTabSz="57597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43" indent="-287990" algn="l" defTabSz="57597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22" indent="-287990" algn="l" defTabSz="57597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77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58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35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17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893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75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52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32" algn="l" defTabSz="57597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package" Target="../embeddings/Document_Microsoft_Word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973421D-E98A-FD47-9E14-0CF45C4E6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522572" y="2197776"/>
            <a:ext cx="7711486" cy="1133254"/>
          </a:xfrm>
        </p:spPr>
        <p:txBody>
          <a:bodyPr/>
          <a:lstStyle/>
          <a:p>
            <a:r>
              <a:rPr lang="fr-FR" dirty="0">
                <a:latin typeface="Segoe UI Black"/>
                <a:cs typeface="+mn-cs"/>
              </a:rPr>
              <a:t>signature électronique</a:t>
            </a:r>
          </a:p>
          <a:p>
            <a:pPr lvl="1"/>
            <a:r>
              <a:rPr lang="fr-FR" sz="2800" b="1" dirty="0">
                <a:latin typeface="Segoe UI Black"/>
                <a:cs typeface="+mn-cs"/>
              </a:rPr>
              <a:t>GPM COURTAGE</a:t>
            </a:r>
          </a:p>
        </p:txBody>
      </p:sp>
    </p:spTree>
    <p:extLst>
      <p:ext uri="{BB962C8B-B14F-4D97-AF65-F5344CB8AC3E}">
        <p14:creationId xmlns:p14="http://schemas.microsoft.com/office/powerpoint/2010/main" val="33141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10520B-ACD3-9E4E-9B9B-AFD2BD1DD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t>2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5D1B6AC-E0EF-EF4C-ABBF-CA89CCFEF96C}"/>
              </a:ext>
            </a:extLst>
          </p:cNvPr>
          <p:cNvSpPr txBox="1"/>
          <p:nvPr/>
        </p:nvSpPr>
        <p:spPr>
          <a:xfrm>
            <a:off x="2626379" y="320694"/>
            <a:ext cx="546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cap="all" dirty="0">
                <a:solidFill>
                  <a:srgbClr val="F286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Création de votre signature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F934C9-7734-4A49-9FDC-FAB4170058D3}"/>
              </a:ext>
            </a:extLst>
          </p:cNvPr>
          <p:cNvSpPr txBox="1"/>
          <p:nvPr/>
        </p:nvSpPr>
        <p:spPr>
          <a:xfrm>
            <a:off x="2709583" y="1290576"/>
            <a:ext cx="78994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D7D31"/>
              </a:buClr>
              <a:buSzPct val="150000"/>
            </a:pPr>
            <a:r>
              <a:rPr lang="fr-FR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Utilisez le modèle de signature dans le fichier Word présent sur cette page </a:t>
            </a:r>
          </a:p>
          <a:p>
            <a:pPr>
              <a:buClr>
                <a:srgbClr val="ED7D31"/>
              </a:buClr>
              <a:buSzPct val="150000"/>
            </a:pPr>
            <a:endParaRPr lang="fr-FR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Ouvrez un nouveau message sous Outlook, cliquez sur l’onglet « Une signature » </a:t>
            </a:r>
          </a:p>
          <a:p>
            <a:pPr algn="just"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ensuite sur « Signatures » puis allez dans « Modifier la signature ».</a:t>
            </a:r>
          </a:p>
          <a:p>
            <a:pPr algn="just">
              <a:buClr>
                <a:srgbClr val="ED7D31"/>
              </a:buClr>
              <a:buSzPct val="150000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Copiez le modèle de signature proposé dans le document Word (en faisant ctrl C), puis  </a:t>
            </a:r>
          </a:p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coller le (en faisant ctrl V) dans le corps du texte du « bloc signature »</a:t>
            </a:r>
          </a:p>
          <a:p>
            <a:pPr>
              <a:buClr>
                <a:srgbClr val="ED7D31"/>
              </a:buClr>
              <a:buSzPct val="150000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Personnalisez votre signature en modifiant le texte [Nom, Prénom, Fonction, </a:t>
            </a:r>
          </a:p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et n° de téléphone] puis cliquez sur OK.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EBEF17-5BD3-594F-8F17-EBD1D3F5A00E}"/>
              </a:ext>
            </a:extLst>
          </p:cNvPr>
          <p:cNvSpPr txBox="1"/>
          <p:nvPr/>
        </p:nvSpPr>
        <p:spPr>
          <a:xfrm>
            <a:off x="2781997" y="5525224"/>
            <a:ext cx="24510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Copier le bloc qui se trouve </a:t>
            </a:r>
          </a:p>
          <a:p>
            <a:r>
              <a:rPr lang="fr-FR" sz="1200" b="1" dirty="0"/>
              <a:t>dans  le fichier Word ci-contre 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1017264-2358-4349-B8D8-ABEBC3E316C7}"/>
              </a:ext>
            </a:extLst>
          </p:cNvPr>
          <p:cNvSpPr txBox="1"/>
          <p:nvPr/>
        </p:nvSpPr>
        <p:spPr>
          <a:xfrm>
            <a:off x="7769298" y="6155565"/>
            <a:ext cx="41788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Coller la signature dans le bloc signature de votre messagerie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90E1D7A-AF9A-FD48-A59E-F62317798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997" y="3909899"/>
            <a:ext cx="3405984" cy="1297956"/>
          </a:xfrm>
          <a:prstGeom prst="rect">
            <a:avLst/>
          </a:prstGeom>
        </p:spPr>
      </p:pic>
      <p:graphicFrame>
        <p:nvGraphicFramePr>
          <p:cNvPr id="28" name="Objet 27">
            <a:extLst>
              <a:ext uri="{FF2B5EF4-FFF2-40B4-BE49-F238E27FC236}">
                <a16:creationId xmlns:a16="http://schemas.microsoft.com/office/drawing/2014/main" id="{7A2FF0D6-15A8-614A-B48C-0694AF71A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18815"/>
              </p:ext>
            </p:extLst>
          </p:nvPr>
        </p:nvGraphicFramePr>
        <p:xfrm>
          <a:off x="5337622" y="5259558"/>
          <a:ext cx="1394105" cy="88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showAsIcon="1" r:id="rId4" imgW="965200" imgH="609600" progId="Word.Document.12">
                  <p:embed/>
                </p:oleObj>
              </mc:Choice>
              <mc:Fallback>
                <p:oleObj name="Document" showAsIcon="1" r:id="rId4" imgW="9652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7622" y="5259558"/>
                        <a:ext cx="1394105" cy="88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e 30">
            <a:extLst>
              <a:ext uri="{FF2B5EF4-FFF2-40B4-BE49-F238E27FC236}">
                <a16:creationId xmlns:a16="http://schemas.microsoft.com/office/drawing/2014/main" id="{D4CBB777-8514-0348-BF36-F90C6641946F}"/>
              </a:ext>
            </a:extLst>
          </p:cNvPr>
          <p:cNvGrpSpPr/>
          <p:nvPr/>
        </p:nvGrpSpPr>
        <p:grpSpPr>
          <a:xfrm>
            <a:off x="8135158" y="3691233"/>
            <a:ext cx="3293851" cy="2348063"/>
            <a:chOff x="8135158" y="3691233"/>
            <a:chExt cx="3293851" cy="2348063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D14F6BE-0183-854B-9C0B-2042E1E291DD}"/>
                </a:ext>
              </a:extLst>
            </p:cNvPr>
            <p:cNvSpPr/>
            <p:nvPr/>
          </p:nvSpPr>
          <p:spPr>
            <a:xfrm rot="4315428">
              <a:off x="8620419" y="5119249"/>
              <a:ext cx="587893" cy="935170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8" name="Connecteur : en arc 9">
              <a:extLst>
                <a:ext uri="{FF2B5EF4-FFF2-40B4-BE49-F238E27FC236}">
                  <a16:creationId xmlns:a16="http://schemas.microsoft.com/office/drawing/2014/main" id="{FF8F8630-D2B0-414C-89B7-F61420B52D9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449768" y="5654573"/>
              <a:ext cx="353647" cy="310985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982AF556-3BFE-4E48-A5E4-2282D9BD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5158" y="3691233"/>
              <a:ext cx="3293851" cy="234806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43F2D9-E1E4-AA4D-BD90-CC94847B9D93}"/>
                </a:ext>
              </a:extLst>
            </p:cNvPr>
            <p:cNvSpPr/>
            <p:nvPr/>
          </p:nvSpPr>
          <p:spPr>
            <a:xfrm>
              <a:off x="8305743" y="4950790"/>
              <a:ext cx="1143584" cy="56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E78B23"/>
                </a:solidFill>
              </a:endParaRP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98CB3347-E711-4942-9A44-112B16174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919" b="1879"/>
            <a:stretch/>
          </p:blipFill>
          <p:spPr>
            <a:xfrm>
              <a:off x="8311450" y="4962545"/>
              <a:ext cx="1315312" cy="552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06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753630-B739-5444-9043-B2A5103AC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59E9CE-06B3-1F4E-814A-EA98038EEB75}"/>
              </a:ext>
            </a:extLst>
          </p:cNvPr>
          <p:cNvSpPr txBox="1"/>
          <p:nvPr/>
        </p:nvSpPr>
        <p:spPr>
          <a:xfrm>
            <a:off x="1942922" y="1416362"/>
            <a:ext cx="86702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Ajustez au besoin l’interlignage du bloc texte afin qu’il soit aligné sur la hauteur du logo</a:t>
            </a:r>
          </a:p>
          <a:p>
            <a:pPr>
              <a:buClr>
                <a:srgbClr val="ED7D31"/>
              </a:buClr>
              <a:buSzPct val="150000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7D31"/>
              </a:buClr>
              <a:buSzPct val="150000"/>
              <a:tabLst>
                <a:tab pos="179388" algn="l"/>
              </a:tabLst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Pour intégrer dans le logo un lien vers www.adoha.fr ou www.pharmateam.fr, </a:t>
            </a:r>
          </a:p>
          <a:p>
            <a:pPr>
              <a:buClr>
                <a:srgbClr val="ED7D31"/>
              </a:buClr>
              <a:buSzPct val="150000"/>
              <a:tabLst>
                <a:tab pos="179388" algn="l"/>
              </a:tabLst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cliquez sur le logo puis sur le symbole    . Insérez ensuite le lien hypertexte puis cliquez sur OK.</a:t>
            </a:r>
          </a:p>
          <a:p>
            <a:pPr>
              <a:buClr>
                <a:srgbClr val="ED7D31"/>
              </a:buClr>
              <a:buSzPct val="150000"/>
              <a:tabLst>
                <a:tab pos="179388" algn="l"/>
              </a:tabLst>
            </a:pPr>
            <a:r>
              <a:rPr lang="fr-F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Clr>
                <a:srgbClr val="ED7D31"/>
              </a:buClr>
              <a:buSzPct val="150000"/>
              <a:tabLst>
                <a:tab pos="179388" algn="l"/>
              </a:tabLst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Les liens des adresses web présentes dans le bloc texte seront automatiquement actifs.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9F8792-5F2E-574C-B4FB-F017A8D6C145}"/>
              </a:ext>
            </a:extLst>
          </p:cNvPr>
          <p:cNvSpPr txBox="1"/>
          <p:nvPr/>
        </p:nvSpPr>
        <p:spPr>
          <a:xfrm>
            <a:off x="2570958" y="5271345"/>
            <a:ext cx="2585916" cy="28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</a:rPr>
              <a:t>Personnaliser votre signature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A26C0B-77A8-E14A-99CF-86794F3C4458}"/>
              </a:ext>
            </a:extLst>
          </p:cNvPr>
          <p:cNvSpPr txBox="1"/>
          <p:nvPr/>
        </p:nvSpPr>
        <p:spPr>
          <a:xfrm>
            <a:off x="7031951" y="5282346"/>
            <a:ext cx="3085826" cy="28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</a:rPr>
              <a:t>Ajouter un lien hypertexte dans le logo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CE4C538-539F-9B40-92AC-F41730DE8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4" t="-3849" r="14810"/>
          <a:stretch/>
        </p:blipFill>
        <p:spPr>
          <a:xfrm>
            <a:off x="5504071" y="2106679"/>
            <a:ext cx="214745" cy="29674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E3474E5-DAC5-2049-9F34-AEDD8B130850}"/>
              </a:ext>
            </a:extLst>
          </p:cNvPr>
          <p:cNvSpPr txBox="1"/>
          <p:nvPr/>
        </p:nvSpPr>
        <p:spPr>
          <a:xfrm>
            <a:off x="2626379" y="320694"/>
            <a:ext cx="546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cap="all" dirty="0">
                <a:solidFill>
                  <a:srgbClr val="F286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Création de votre signature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320BBD2-26B5-EF4D-A3AA-F162C80D6976}"/>
              </a:ext>
            </a:extLst>
          </p:cNvPr>
          <p:cNvGrpSpPr/>
          <p:nvPr/>
        </p:nvGrpSpPr>
        <p:grpSpPr>
          <a:xfrm>
            <a:off x="2147136" y="3054107"/>
            <a:ext cx="3947276" cy="1884059"/>
            <a:chOff x="2147136" y="2899728"/>
            <a:chExt cx="3947276" cy="188405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A90334F-BC1C-1043-9EF8-F622EB7C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7136" y="2899728"/>
              <a:ext cx="3947276" cy="188405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97637C97-63A7-0E4E-9E5C-069878E33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0919" b="1879"/>
            <a:stretch/>
          </p:blipFill>
          <p:spPr>
            <a:xfrm>
              <a:off x="2162089" y="3922910"/>
              <a:ext cx="1691207" cy="774081"/>
            </a:xfrm>
            <a:prstGeom prst="rect">
              <a:avLst/>
            </a:prstGeom>
          </p:spPr>
        </p:pic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0D4BFAC-5D56-A245-82F8-0431CE1BCB45}"/>
                </a:ext>
              </a:extLst>
            </p:cNvPr>
            <p:cNvSpPr/>
            <p:nvPr/>
          </p:nvSpPr>
          <p:spPr>
            <a:xfrm rot="4315428">
              <a:off x="3161805" y="3891681"/>
              <a:ext cx="587893" cy="935170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2E5F13F-FF17-0840-9837-2AC0E627246F}"/>
              </a:ext>
            </a:extLst>
          </p:cNvPr>
          <p:cNvGrpSpPr/>
          <p:nvPr/>
        </p:nvGrpSpPr>
        <p:grpSpPr>
          <a:xfrm>
            <a:off x="6370751" y="3438179"/>
            <a:ext cx="4379080" cy="1683323"/>
            <a:chOff x="6370751" y="3283800"/>
            <a:chExt cx="4379080" cy="168332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90C2041-9C7E-1346-BBC3-F8824361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0751" y="3283800"/>
              <a:ext cx="4379080" cy="1683323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324ADB1-A360-6445-881F-11D2EF08A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0919" b="1879"/>
            <a:stretch/>
          </p:blipFill>
          <p:spPr>
            <a:xfrm>
              <a:off x="6471761" y="3691078"/>
              <a:ext cx="1898074" cy="868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80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753630-B739-5444-9043-B2A5103AC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5D8F-EC9D-E14D-BFE3-832F09A7560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DB6591-7DC9-E44F-9C6F-12137D4887D5}"/>
              </a:ext>
            </a:extLst>
          </p:cNvPr>
          <p:cNvSpPr txBox="1"/>
          <p:nvPr/>
        </p:nvSpPr>
        <p:spPr>
          <a:xfrm>
            <a:off x="2419551" y="723465"/>
            <a:ext cx="546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cap="all" dirty="0">
                <a:solidFill>
                  <a:srgbClr val="F286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Votre signature est prête !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DBAE5B9-1B03-5A47-86BF-1ACF48903BC9}"/>
              </a:ext>
            </a:extLst>
          </p:cNvPr>
          <p:cNvGrpSpPr/>
          <p:nvPr/>
        </p:nvGrpSpPr>
        <p:grpSpPr>
          <a:xfrm>
            <a:off x="2419551" y="1883417"/>
            <a:ext cx="8586952" cy="4019930"/>
            <a:chOff x="2419551" y="1883417"/>
            <a:chExt cx="8586952" cy="401993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A9A8B49-EEEA-4F4A-8615-AF5C2CC19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9551" y="1883417"/>
              <a:ext cx="8586952" cy="401993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AEA71B9-853A-6242-8CFB-6109BE8EF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919" b="1879"/>
            <a:stretch/>
          </p:blipFill>
          <p:spPr>
            <a:xfrm>
              <a:off x="2419551" y="4766058"/>
              <a:ext cx="2300262" cy="105285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46CCCF-FA98-364E-BBDF-42A00B481774}"/>
                </a:ext>
              </a:extLst>
            </p:cNvPr>
            <p:cNvSpPr/>
            <p:nvPr/>
          </p:nvSpPr>
          <p:spPr>
            <a:xfrm>
              <a:off x="2850077" y="2731326"/>
              <a:ext cx="2173185" cy="130628"/>
            </a:xfrm>
            <a:prstGeom prst="rect">
              <a:avLst/>
            </a:prstGeom>
            <a:solidFill>
              <a:srgbClr val="F3F3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E78B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217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par défaut">
  <a:themeElements>
    <a:clrScheme name="Colors Adoha 2">
      <a:dk1>
        <a:sysClr val="windowText" lastClr="000000"/>
      </a:dk1>
      <a:lt1>
        <a:sysClr val="window" lastClr="FFFFFF"/>
      </a:lt1>
      <a:dk2>
        <a:srgbClr val="E78B24"/>
      </a:dk2>
      <a:lt2>
        <a:srgbClr val="5F697A"/>
      </a:lt2>
      <a:accent1>
        <a:srgbClr val="D33621"/>
      </a:accent1>
      <a:accent2>
        <a:srgbClr val="F7DC0F"/>
      </a:accent2>
      <a:accent3>
        <a:srgbClr val="FDCD59"/>
      </a:accent3>
      <a:accent4>
        <a:srgbClr val="F4B91C"/>
      </a:accent4>
      <a:accent5>
        <a:srgbClr val="EE5B08"/>
      </a:accent5>
      <a:accent6>
        <a:srgbClr val="66131A"/>
      </a:accent6>
      <a:hlink>
        <a:srgbClr val="0000FF"/>
      </a:hlink>
      <a:folHlink>
        <a:srgbClr val="800080"/>
      </a:folHlink>
    </a:clrScheme>
    <a:fontScheme name="GMP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8B23"/>
        </a:solidFill>
        <a:ln>
          <a:noFill/>
        </a:ln>
        <a:effectLst/>
      </a:spPr>
      <a:bodyPr rtlCol="0" anchor="ctr"/>
      <a:lstStyle>
        <a:defPPr algn="ctr">
          <a:defRPr>
            <a:solidFill>
              <a:srgbClr val="E78B23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2526</TotalTime>
  <Words>240</Words>
  <Application>Microsoft Macintosh PowerPoint</Application>
  <PresentationFormat>Personnalisé</PresentationFormat>
  <Paragraphs>30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Calibri</vt:lpstr>
      <vt:lpstr>Lucida Grande</vt:lpstr>
      <vt:lpstr>Segoe UI</vt:lpstr>
      <vt:lpstr>Segoe UI Black</vt:lpstr>
      <vt:lpstr>Segoe UI Light</vt:lpstr>
      <vt:lpstr>Segoe UI Semibold</vt:lpstr>
      <vt:lpstr>Segoe UI Semilight</vt:lpstr>
      <vt:lpstr>Thème par défaut</vt:lpstr>
      <vt:lpstr>Document Microsoft Word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Yeye Ouba</dc:creator>
  <cp:lastModifiedBy>COM Julien</cp:lastModifiedBy>
  <cp:revision>289</cp:revision>
  <cp:lastPrinted>2021-03-08T15:03:40Z</cp:lastPrinted>
  <dcterms:created xsi:type="dcterms:W3CDTF">2020-02-23T20:16:53Z</dcterms:created>
  <dcterms:modified xsi:type="dcterms:W3CDTF">2022-09-16T08:59:37Z</dcterms:modified>
</cp:coreProperties>
</file>